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7" r:id="rId1"/>
    <p:sldMasterId id="2147484091" r:id="rId2"/>
  </p:sldMasterIdLst>
  <p:notesMasterIdLst>
    <p:notesMasterId r:id="rId25"/>
  </p:notesMasterIdLst>
  <p:handoutMasterIdLst>
    <p:handoutMasterId r:id="rId26"/>
  </p:handoutMasterIdLst>
  <p:sldIdLst>
    <p:sldId id="1027" r:id="rId3"/>
    <p:sldId id="2147469358" r:id="rId4"/>
    <p:sldId id="2147469362" r:id="rId5"/>
    <p:sldId id="2147470644" r:id="rId6"/>
    <p:sldId id="2147471855" r:id="rId7"/>
    <p:sldId id="2147469392" r:id="rId8"/>
    <p:sldId id="2147469364" r:id="rId9"/>
    <p:sldId id="2147469365" r:id="rId10"/>
    <p:sldId id="2147469374" r:id="rId11"/>
    <p:sldId id="2147469367" r:id="rId12"/>
    <p:sldId id="2147469366" r:id="rId13"/>
    <p:sldId id="2147469360" r:id="rId14"/>
    <p:sldId id="2147469368" r:id="rId15"/>
    <p:sldId id="2147469369" r:id="rId16"/>
    <p:sldId id="2147471856" r:id="rId17"/>
    <p:sldId id="10029" r:id="rId18"/>
    <p:sldId id="2147309131" r:id="rId19"/>
    <p:sldId id="2147308596" r:id="rId20"/>
    <p:sldId id="2147307655" r:id="rId21"/>
    <p:sldId id="2147310070" r:id="rId22"/>
    <p:sldId id="2147310071" r:id="rId23"/>
    <p:sldId id="2147469394" r:id="rId24"/>
  </p:sldIdLst>
  <p:sldSz cx="12188825"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B2704A7-1BBB-B129-7867-ED814C7F2D3E}" name="Peter Haagenson" initials="PH" userId="S::phaagenson@vmware.com::370c5ce5-afbc-4ae1-840f-e6a4ae9fafa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 id="3" name="Wendy Ouellette" initials="WO" lastIdx="1" clrIdx="2">
    <p:extLst>
      <p:ext uri="{19B8F6BF-5375-455C-9EA6-DF929625EA0E}">
        <p15:presenceInfo xmlns:p15="http://schemas.microsoft.com/office/powerpoint/2012/main" userId="S::wouellette@vmware.com::1423423b-46e9-448d-b172-f148f3fbf4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8FA"/>
    <a:srgbClr val="214D19"/>
    <a:srgbClr val="295B20"/>
    <a:srgbClr val="2F6A25"/>
    <a:srgbClr val="337128"/>
    <a:srgbClr val="548316"/>
    <a:srgbClr val="00818F"/>
    <a:srgbClr val="EB7500"/>
    <a:srgbClr val="B85C00"/>
    <a:srgbClr val="9F2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B2BB56-C338-5F44-8BC1-DAE926324484}" v="3" dt="2022-11-07T18:46:29.149"/>
  </p1510:revLst>
</p1510:revInfo>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06" autoAdjust="0"/>
    <p:restoredTop sz="91565" autoAdjust="0"/>
  </p:normalViewPr>
  <p:slideViewPr>
    <p:cSldViewPr snapToGrid="0">
      <p:cViewPr varScale="1">
        <p:scale>
          <a:sx n="101" d="100"/>
          <a:sy n="101" d="100"/>
        </p:scale>
        <p:origin x="3067" y="77"/>
      </p:cViewPr>
      <p:guideLst/>
    </p:cSldViewPr>
  </p:slideViewPr>
  <p:outlineViewPr>
    <p:cViewPr>
      <p:scale>
        <a:sx n="33" d="100"/>
        <a:sy n="33" d="100"/>
      </p:scale>
      <p:origin x="0" y="-72992"/>
    </p:cViewPr>
  </p:outlineViewPr>
  <p:notesTextViewPr>
    <p:cViewPr>
      <p:scale>
        <a:sx n="100" d="100"/>
        <a:sy n="100" d="100"/>
      </p:scale>
      <p:origin x="0" y="0"/>
    </p:cViewPr>
  </p:notesTextViewPr>
  <p:sorterViewPr>
    <p:cViewPr>
      <p:scale>
        <a:sx n="77" d="100"/>
        <a:sy n="77" d="100"/>
      </p:scale>
      <p:origin x="0" y="-6396"/>
    </p:cViewPr>
  </p:sorterViewPr>
  <p:notesViewPr>
    <p:cSldViewPr snapToGrid="0" showGuides="1">
      <p:cViewPr varScale="1">
        <p:scale>
          <a:sx n="107" d="100"/>
          <a:sy n="107" d="100"/>
        </p:scale>
        <p:origin x="3032" y="1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8/10/relationships/authors" Targe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23/09/25</a:t>
            </a:fld>
            <a:endParaRPr lang="en-US" dirty="0">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dirty="0">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23/09/25</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noStrike" baseline="0" dirty="0"/>
              <a:t>Click to add notes</a:t>
            </a:r>
          </a:p>
        </p:txBody>
      </p:sp>
      <p:sp>
        <p:nvSpPr>
          <p:cNvPr id="4" name="Slide Number Placeholder 3"/>
          <p:cNvSpPr>
            <a:spLocks noGrp="1"/>
          </p:cNvSpPr>
          <p:nvPr>
            <p:ph type="sldNum" sz="quarter" idx="10"/>
          </p:nvPr>
        </p:nvSpPr>
        <p:spPr/>
        <p:txBody>
          <a:bodyPr/>
          <a:lstStyle/>
          <a:p>
            <a:fld id="{9F4FBC3A-A12C-40F9-BB8D-BC30C7901396}" type="slidenum">
              <a:rPr lang="en-US" smtClean="0"/>
              <a:t>1</a:t>
            </a:fld>
            <a:endParaRPr lang="en-US" dirty="0"/>
          </a:p>
        </p:txBody>
      </p:sp>
    </p:spTree>
    <p:extLst>
      <p:ext uri="{BB962C8B-B14F-4D97-AF65-F5344CB8AC3E}">
        <p14:creationId xmlns:p14="http://schemas.microsoft.com/office/powerpoint/2010/main" val="3711933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Over the years we’ve heard many customers ask if they can take this powerful operations platform and seamlessly connect it with any number of other technologies in their ecosystem. We have put extra emphasis on creating an open platform that can integrate and build a central point of information.</a:t>
            </a:r>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16</a:t>
            </a:fld>
            <a:endParaRPr lang="en-US"/>
          </a:p>
        </p:txBody>
      </p:sp>
    </p:spTree>
    <p:extLst>
      <p:ext uri="{BB962C8B-B14F-4D97-AF65-F5344CB8AC3E}">
        <p14:creationId xmlns:p14="http://schemas.microsoft.com/office/powerpoint/2010/main" val="2451575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VMware Aria Operations provides native monitoring for the two most popular </a:t>
            </a:r>
            <a:r>
              <a:rPr lang="en-US" dirty="0" err="1"/>
              <a:t>hyperscalers</a:t>
            </a:r>
            <a:r>
              <a:rPr lang="en-US" dirty="0"/>
              <a:t> – AWS and Azure. Customers simply configure a cloud account and VMware Aria Operations will find and monitor services, establish relationships, provide capacity forecasting for VMs and more.</a:t>
            </a:r>
          </a:p>
          <a:p>
            <a:endParaRPr lang="en-US" dirty="0"/>
          </a:p>
          <a:p>
            <a:r>
              <a:rPr lang="en-US" dirty="0"/>
              <a:t>For Google Cloud Platform, an optional management pack is available and offers coverage for some of the fundamental services.</a:t>
            </a:r>
          </a:p>
          <a:p>
            <a:endParaRPr lang="en-US" dirty="0"/>
          </a:p>
          <a:p>
            <a:r>
              <a:rPr lang="en-US" dirty="0"/>
              <a:t>Our goal is to cover all services for these </a:t>
            </a:r>
            <a:r>
              <a:rPr lang="en-US" dirty="0" err="1"/>
              <a:t>hyperscalers</a:t>
            </a:r>
            <a:r>
              <a:rPr lang="en-US" dirty="0"/>
              <a:t> and offer them natively, so keep up with every release as we intend to improve our public cloud coverage very rapidly.</a:t>
            </a:r>
          </a:p>
        </p:txBody>
      </p:sp>
      <p:sp>
        <p:nvSpPr>
          <p:cNvPr id="4" name="Slide Number Placeholder 3"/>
          <p:cNvSpPr>
            <a:spLocks noGrp="1"/>
          </p:cNvSpPr>
          <p:nvPr>
            <p:ph type="sldNum" sz="quarter" idx="5"/>
          </p:nvPr>
        </p:nvSpPr>
        <p:spPr/>
        <p:txBody>
          <a:bodyPr/>
          <a:lstStyle/>
          <a:p>
            <a:fld id="{9F4FBC3A-A12C-40F9-BB8D-BC30C7901396}" type="slidenum">
              <a:rPr lang="en-US" smtClean="0"/>
              <a:pPr/>
              <a:t>17</a:t>
            </a:fld>
            <a:endParaRPr lang="en-US"/>
          </a:p>
        </p:txBody>
      </p:sp>
    </p:spTree>
    <p:extLst>
      <p:ext uri="{BB962C8B-B14F-4D97-AF65-F5344CB8AC3E}">
        <p14:creationId xmlns:p14="http://schemas.microsoft.com/office/powerpoint/2010/main" val="1357471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VMware Aria </a:t>
            </a:r>
            <a:r>
              <a:rPr lang="en-US" dirty="0"/>
              <a:t>cloud management is not only trusted by customers worldwide, but also recognized by industry analysts as #1 in market share by IDC, as a leader in the market by Forrester in these 3 Forrester Wave reports, and by OMDIA in the OMDIA Universe report.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Plus, VMware Aria was recognized by Gartner Peer Insights: Customers’ Choice Award: IT Infrastructure Monitoring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Transition: Let’s summarize this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DF60E-8240-4F86-A2EC-E79864AF18E2}"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585393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Borse</a:t>
            </a:r>
            <a:r>
              <a:rPr lang="en-US" dirty="0"/>
              <a:t> Stuttgart – is the 2</a:t>
            </a:r>
            <a:r>
              <a:rPr lang="en-US" baseline="30000" dirty="0"/>
              <a:t>nd</a:t>
            </a:r>
            <a:r>
              <a:rPr lang="en-US" dirty="0"/>
              <a:t> largest stock exchange in Germany.</a:t>
            </a:r>
          </a:p>
          <a:p>
            <a:pPr marL="176679" indent="-176679">
              <a:buFont typeface="Arial" panose="020B0604020202020204" pitchFamily="34" charset="0"/>
              <a:buChar char="•"/>
            </a:pPr>
            <a:r>
              <a:rPr lang="en-US" dirty="0"/>
              <a:t>In 2018 they were managing their financial data on-premises.</a:t>
            </a:r>
          </a:p>
          <a:p>
            <a:pPr marL="176679" indent="-176679">
              <a:buFont typeface="Arial" panose="020B0604020202020204" pitchFamily="34" charset="0"/>
              <a:buChar char="•"/>
            </a:pPr>
            <a:r>
              <a:rPr lang="en-US" dirty="0"/>
              <a:t>In 2019 the leader board (executive management team) switched to a cloud-first strategy. </a:t>
            </a:r>
          </a:p>
          <a:p>
            <a:pPr marL="176679" indent="-176679">
              <a:buFont typeface="Arial" panose="020B0604020202020204" pitchFamily="34" charset="0"/>
              <a:buChar char="•"/>
            </a:pPr>
            <a:r>
              <a:rPr lang="en-US" dirty="0"/>
              <a:t>Now putting as much as possible in the cloud, the IT team is shifting to being more of a service group to the organization versus a system maintenance “shop” of managing the systems.  They are moving to an all-cloud strategy except maintaining a few local on-prem systems for trading data to meet regulatory requirements. </a:t>
            </a:r>
          </a:p>
          <a:p>
            <a:pPr marL="176679" indent="-176679">
              <a:buFont typeface="Arial" panose="020B0604020202020204" pitchFamily="34" charset="0"/>
              <a:buChar char="•"/>
            </a:pPr>
            <a:endParaRPr lang="en-US" dirty="0"/>
          </a:p>
          <a:p>
            <a:r>
              <a:rPr lang="en-US" b="1" dirty="0"/>
              <a:t>Why </a:t>
            </a:r>
            <a:r>
              <a:rPr lang="en-US" b="1" dirty="0" err="1"/>
              <a:t>Borse</a:t>
            </a:r>
            <a:r>
              <a:rPr lang="en-US" b="1" dirty="0"/>
              <a:t> Stuttgart liked SaaS management:</a:t>
            </a:r>
            <a:endParaRPr lang="en-US" dirty="0"/>
          </a:p>
          <a:p>
            <a:pPr marL="176679" indent="-176679">
              <a:buFont typeface="Arial" panose="020B0604020202020204" pitchFamily="34" charset="0"/>
              <a:buChar char="•"/>
            </a:pPr>
            <a:r>
              <a:rPr lang="en-US" dirty="0"/>
              <a:t>Compute and capacity management were primary goals</a:t>
            </a:r>
          </a:p>
          <a:p>
            <a:pPr marL="176679" indent="-176679">
              <a:buFont typeface="Arial" panose="020B0604020202020204" pitchFamily="34" charset="0"/>
              <a:buChar char="•"/>
            </a:pPr>
            <a:r>
              <a:rPr lang="en-US" dirty="0"/>
              <a:t>Monitoring &amp; Visibility</a:t>
            </a:r>
          </a:p>
          <a:p>
            <a:pPr marL="176679" indent="-176679">
              <a:buFont typeface="Arial" panose="020B0604020202020204" pitchFamily="34" charset="0"/>
              <a:buChar char="•"/>
            </a:pPr>
            <a:r>
              <a:rPr lang="en-US" dirty="0"/>
              <a:t>Troubleshooting</a:t>
            </a:r>
          </a:p>
          <a:p>
            <a:pPr marL="176679" indent="-176679">
              <a:buFont typeface="Arial" panose="020B0604020202020204" pitchFamily="34" charset="0"/>
              <a:buChar char="•"/>
            </a:pPr>
            <a:endParaRPr lang="en-US" dirty="0"/>
          </a:p>
          <a:p>
            <a:pPr marL="176679" indent="-176679">
              <a:buFont typeface="Arial" panose="020B0604020202020204" pitchFamily="34" charset="0"/>
              <a:buChar char="•"/>
            </a:pPr>
            <a:r>
              <a:rPr lang="en-US" dirty="0"/>
              <a:t>With COVID-19, the traders cannot work from home, and they have to work from the trading floor. All other employees are working from home, and it’s important for IT to see the bandwidth. With VMware Aria Operations, the IT team can see the VMs, overall host CPU, overall host capacity.</a:t>
            </a:r>
          </a:p>
          <a:p>
            <a:pPr marL="176679" indent="-176679">
              <a:buFont typeface="Arial" panose="020B0604020202020204" pitchFamily="34" charset="0"/>
              <a:buChar char="•"/>
            </a:pPr>
            <a:endParaRPr lang="en-US" dirty="0"/>
          </a:p>
          <a:p>
            <a:pPr marL="176679" indent="-176679">
              <a:buFont typeface="Arial" panose="020B0604020202020204" pitchFamily="34" charset="0"/>
              <a:buChar char="•"/>
            </a:pPr>
            <a:r>
              <a:rPr lang="en-US" dirty="0"/>
              <a:t>With SaaS, what Stephan liked was that SaaS is helping him to:</a:t>
            </a:r>
          </a:p>
          <a:p>
            <a:pPr marL="647824" lvl="1" indent="-176679">
              <a:buFont typeface="Arial" panose="020B0604020202020204" pitchFamily="34" charset="0"/>
              <a:buChar char="•"/>
            </a:pPr>
            <a:r>
              <a:rPr lang="en-US" dirty="0"/>
              <a:t>Save up to 10-hours of time not having to do maintenance and upgrades</a:t>
            </a:r>
          </a:p>
          <a:p>
            <a:pPr marL="647824" lvl="1" indent="-176679">
              <a:buFont typeface="Arial" panose="020B0604020202020204" pitchFamily="34" charset="0"/>
              <a:buChar char="•"/>
            </a:pPr>
            <a:r>
              <a:rPr lang="en-US" dirty="0"/>
              <a:t>When asked what did you do with those 10-hours, he said he used the time to create dashboards and reports for his leader board to see what capacity they’re using to help plan for the next few months. </a:t>
            </a:r>
          </a:p>
        </p:txBody>
      </p:sp>
      <p:sp>
        <p:nvSpPr>
          <p:cNvPr id="4" name="Slide Number Placeholder 3"/>
          <p:cNvSpPr>
            <a:spLocks noGrp="1"/>
          </p:cNvSpPr>
          <p:nvPr>
            <p:ph type="sldNum" sz="quarter" idx="5"/>
          </p:nvPr>
        </p:nvSpPr>
        <p:spPr/>
        <p:txBody>
          <a:bodyPr/>
          <a:lstStyle/>
          <a:p>
            <a:fld id="{9F4FBC3A-A12C-40F9-BB8D-BC30C7901396}" type="slidenum">
              <a:rPr lang="en-US" smtClean="0"/>
              <a:pPr/>
              <a:t>19</a:t>
            </a:fld>
            <a:endParaRPr lang="en-US"/>
          </a:p>
        </p:txBody>
      </p:sp>
    </p:spTree>
    <p:extLst>
      <p:ext uri="{BB962C8B-B14F-4D97-AF65-F5344CB8AC3E}">
        <p14:creationId xmlns:p14="http://schemas.microsoft.com/office/powerpoint/2010/main" val="1627650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defTabSz="1559692">
              <a:defRPr/>
            </a:pPr>
            <a:r>
              <a:rPr lang="en-US" dirty="0"/>
              <a:t>Customers tell us that they have </a:t>
            </a:r>
            <a:r>
              <a:rPr lang="en-US" b="1" dirty="0"/>
              <a:t>several </a:t>
            </a:r>
            <a:r>
              <a:rPr lang="en-US" dirty="0"/>
              <a:t>challenges with operations management, and I’ll walk you through a few of them.</a:t>
            </a:r>
          </a:p>
          <a:p>
            <a:pPr defTabSz="1559692">
              <a:defRPr/>
            </a:pPr>
            <a:endParaRPr lang="en-US" dirty="0"/>
          </a:p>
          <a:p>
            <a:pPr defTabSz="1559692">
              <a:defRPr/>
            </a:pPr>
            <a:r>
              <a:rPr lang="en-US" dirty="0"/>
              <a:t>With operations management it can be complex and sometimes </a:t>
            </a:r>
            <a:r>
              <a:rPr lang="en-US" dirty="0" err="1"/>
              <a:t>silo’d</a:t>
            </a:r>
            <a:r>
              <a:rPr lang="en-US" dirty="0"/>
              <a:t>, and customers say they need to:</a:t>
            </a:r>
          </a:p>
          <a:p>
            <a:pPr defTabSz="1559692">
              <a:defRPr/>
            </a:pPr>
            <a:endParaRPr lang="en-US" dirty="0"/>
          </a:p>
          <a:p>
            <a:pPr marL="292442" indent="-292442" defTabSz="1559692">
              <a:buFont typeface="Arial" panose="020B0604020202020204" pitchFamily="34" charset="0"/>
              <a:buChar char="•"/>
              <a:defRPr/>
            </a:pPr>
            <a:r>
              <a:rPr lang="en-US" b="1" dirty="0"/>
              <a:t>Meet SLAs </a:t>
            </a:r>
            <a:r>
              <a:rPr lang="en-US" dirty="0"/>
              <a:t>- </a:t>
            </a:r>
            <a:r>
              <a:rPr lang="en-US" sz="2000" dirty="0"/>
              <a:t>Struggling to deliver performance at minimal costs, to meet business needs</a:t>
            </a:r>
          </a:p>
          <a:p>
            <a:pPr marL="292442" indent="-292442" defTabSz="1559692">
              <a:buFont typeface="Arial" panose="020B0604020202020204" pitchFamily="34" charset="0"/>
              <a:buChar char="•"/>
              <a:defRPr/>
            </a:pPr>
            <a:r>
              <a:rPr lang="en-US" b="1" dirty="0"/>
              <a:t>Modernize</a:t>
            </a:r>
            <a:r>
              <a:rPr lang="en-US" dirty="0"/>
              <a:t> - </a:t>
            </a:r>
            <a:r>
              <a:rPr lang="en-US" sz="2000" dirty="0"/>
              <a:t>Spinning up a new datacenter, or have consolidation &amp; modernization projects - and need to better use existing resources </a:t>
            </a:r>
          </a:p>
          <a:p>
            <a:pPr marL="292442" indent="-292442" defTabSz="1559692">
              <a:buFont typeface="Arial" panose="020B0604020202020204" pitchFamily="34" charset="0"/>
              <a:buChar char="•"/>
              <a:defRPr/>
            </a:pPr>
            <a:r>
              <a:rPr lang="en-US" b="1" dirty="0"/>
              <a:t>Unified Visibility </a:t>
            </a:r>
            <a:r>
              <a:rPr lang="en-US" dirty="0"/>
              <a:t>- </a:t>
            </a:r>
            <a:r>
              <a:rPr lang="en-US" sz="2000" dirty="0"/>
              <a:t>Deploying SDDC technologies or integrating public clouds, and struggling to get unified visibility for troubleshooting to make  quick decisions</a:t>
            </a:r>
          </a:p>
          <a:p>
            <a:pPr marL="292442" indent="-292442" defTabSz="1559692">
              <a:buFont typeface="Arial" panose="020B0604020202020204" pitchFamily="34" charset="0"/>
              <a:buChar char="•"/>
              <a:defRPr/>
            </a:pPr>
            <a:r>
              <a:rPr lang="en-US" b="1" dirty="0"/>
              <a:t>Cut Costs </a:t>
            </a:r>
            <a:r>
              <a:rPr lang="en-US" dirty="0"/>
              <a:t>- </a:t>
            </a:r>
            <a:r>
              <a:rPr lang="en-US" sz="2000" dirty="0"/>
              <a:t>Looking at ways to cut costs because they continue to rise as more applications are built on containers. While this better enables developer agility, the visibility and management can be difficult. Here’s a fun fact = </a:t>
            </a:r>
            <a:r>
              <a:rPr lang="en-US" sz="2000" b="1" dirty="0">
                <a:solidFill>
                  <a:srgbClr val="FF0000"/>
                </a:solidFill>
              </a:rPr>
              <a:t>86% of those surveyed said they expect containers, microservices, and Kubernetes to have significant impact on their multi-cloud management strategy in the coming years.</a:t>
            </a:r>
          </a:p>
          <a:p>
            <a:pPr marL="292442" indent="-292442" defTabSz="1559692">
              <a:buFont typeface="Arial" panose="020B0604020202020204" pitchFamily="34" charset="0"/>
              <a:buChar char="•"/>
              <a:defRPr/>
            </a:pPr>
            <a:r>
              <a:rPr lang="en-US" b="1" dirty="0"/>
              <a:t>Manage Risk </a:t>
            </a:r>
            <a:r>
              <a:rPr lang="en-US" dirty="0"/>
              <a:t>- </a:t>
            </a:r>
            <a:r>
              <a:rPr lang="en-US" sz="2000" dirty="0"/>
              <a:t>Want to manage risk and stay compliant while assuring performance</a:t>
            </a:r>
          </a:p>
          <a:p>
            <a:pPr marL="292442" indent="-292442" defTabSz="1559692">
              <a:buFont typeface="Arial" panose="020B0604020202020204" pitchFamily="34" charset="0"/>
              <a:buChar char="•"/>
              <a:defRPr/>
            </a:pPr>
            <a:endParaRPr lang="en-US" sz="2000" dirty="0"/>
          </a:p>
          <a:p>
            <a:pPr defTabSz="1559692">
              <a:defRPr/>
            </a:pPr>
            <a:r>
              <a:rPr lang="en-US" sz="2000" dirty="0"/>
              <a:t>TRANSITION:  VMware can help ease your organization’s journey to cloud – wherever you are in your journey (private, moving to hybrid or multi-cloud) with VMware Aria Operations™.</a:t>
            </a:r>
            <a:endParaRPr lang="en-US" dirty="0"/>
          </a:p>
          <a:p>
            <a:pPr defTabSz="1559692">
              <a:defRPr/>
            </a:pPr>
            <a:endParaRPr lang="en-US" sz="2000"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a:t>
            </a:fld>
            <a:endParaRPr lang="en-US"/>
          </a:p>
        </p:txBody>
      </p:sp>
    </p:spTree>
    <p:extLst>
      <p:ext uri="{BB962C8B-B14F-4D97-AF65-F5344CB8AC3E}">
        <p14:creationId xmlns:p14="http://schemas.microsoft.com/office/powerpoint/2010/main" val="4022892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see three phases that our customers typically go through in their operations management journey. </a:t>
            </a:r>
          </a:p>
          <a:p>
            <a:endParaRPr lang="en-US" dirty="0"/>
          </a:p>
          <a:p>
            <a:r>
              <a:rPr lang="en-US" dirty="0"/>
              <a:t>It starts with the customer who is always manually putting out fires because they don’t have the data depth or context they need to understand what’s going on in their environment. We often see this happen with customers who aren’t using management tools or have basic, out of the box tools that don’t have contextual visibility. Without implementing a solution for consistent Multi-Cloud Operations, customers will have no chance to take control. Don’t get me </a:t>
            </a:r>
          </a:p>
          <a:p>
            <a:endParaRPr lang="en-US" dirty="0"/>
          </a:p>
          <a:p>
            <a:r>
              <a:rPr lang="en-US" dirty="0"/>
              <a:t>In the second phase, the customer has started to utilize their operations management platform in a way that it can alert them when something is expected to go wrong and fix it before it becomes a problem.</a:t>
            </a:r>
          </a:p>
          <a:p>
            <a:endParaRPr lang="en-US" dirty="0"/>
          </a:p>
          <a:p>
            <a:r>
              <a:rPr lang="en-US" dirty="0"/>
              <a:t>In the third phase you’ll see customers who have developed trust with their system, and they are using automation to fix issues based on the AI/ML platform.</a:t>
            </a: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a:t>
            </a:fld>
            <a:endParaRPr lang="en-US"/>
          </a:p>
        </p:txBody>
      </p:sp>
    </p:spTree>
    <p:extLst>
      <p:ext uri="{BB962C8B-B14F-4D97-AF65-F5344CB8AC3E}">
        <p14:creationId xmlns:p14="http://schemas.microsoft.com/office/powerpoint/2010/main" val="1064566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a:spcBef>
                <a:spcPts val="0"/>
              </a:spcBef>
              <a:spcAft>
                <a:spcPts val="0"/>
              </a:spcAft>
            </a:pPr>
            <a:r>
              <a:rPr lang="en-US" sz="1200" b="1" dirty="0">
                <a:effectLst/>
                <a:latin typeface="Calibri" panose="020F0502020204030204" pitchFamily="34" charset="0"/>
                <a:ea typeface="Calibri" panose="020F0502020204030204" pitchFamily="34" charset="0"/>
              </a:rPr>
              <a:t>This is how you achieve success in the multi-cloud transformation</a:t>
            </a:r>
          </a:p>
          <a:p>
            <a:pPr marL="0" marR="0">
              <a:spcBef>
                <a:spcPts val="0"/>
              </a:spcBef>
              <a:spcAft>
                <a:spcPts val="0"/>
              </a:spcAft>
            </a:pPr>
            <a:endParaRPr lang="en-US" sz="1200" b="1" dirty="0">
              <a:effectLst/>
              <a:latin typeface="Calibri" panose="020F0502020204030204" pitchFamily="34" charset="0"/>
              <a:ea typeface="Calibri" panose="020F0502020204030204" pitchFamily="34" charset="0"/>
            </a:endParaRPr>
          </a:p>
          <a:p>
            <a:pPr marL="0" marR="0">
              <a:spcBef>
                <a:spcPts val="0"/>
              </a:spcBef>
              <a:spcAft>
                <a:spcPts val="0"/>
              </a:spcAft>
            </a:pPr>
            <a:endParaRPr lang="en-US" sz="1200" b="1" dirty="0">
              <a:effectLst/>
              <a:latin typeface="Calibri" panose="020F0502020204030204" pitchFamily="34" charset="0"/>
              <a:ea typeface="Calibri" panose="020F0502020204030204" pitchFamily="34" charset="0"/>
            </a:endParaRPr>
          </a:p>
          <a:p>
            <a:pPr marL="0" marR="0">
              <a:spcBef>
                <a:spcPts val="0"/>
              </a:spcBef>
              <a:spcAft>
                <a:spcPts val="0"/>
              </a:spcAft>
            </a:pPr>
            <a:endParaRPr lang="en-US" sz="1200" b="1"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200" b="1" dirty="0">
                <a:effectLst/>
                <a:latin typeface="Calibri" panose="020F0502020204030204" pitchFamily="34" charset="0"/>
                <a:ea typeface="Calibri" panose="020F0502020204030204" pitchFamily="34" charset="0"/>
              </a:rPr>
              <a:t>App Strategy</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All customers have an app strategy for both new and existing applications.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As they look to rationalize and modernize their application portfolios, they need to decide whether to retain, rehost, </a:t>
            </a:r>
            <a:r>
              <a:rPr lang="en-US" sz="1200" dirty="0" err="1">
                <a:effectLst/>
                <a:latin typeface="Calibri" panose="020F0502020204030204" pitchFamily="34" charset="0"/>
                <a:ea typeface="Calibri" panose="020F0502020204030204" pitchFamily="34" charset="0"/>
              </a:rPr>
              <a:t>replatform</a:t>
            </a:r>
            <a:r>
              <a:rPr lang="en-US" sz="1200" dirty="0">
                <a:effectLst/>
                <a:latin typeface="Calibri" panose="020F0502020204030204" pitchFamily="34" charset="0"/>
                <a:ea typeface="Calibri" panose="020F0502020204030204" pitchFamily="34" charset="0"/>
              </a:rPr>
              <a:t>, refactor or even retire them, possibly replacing them with SaaS versions.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It's always a combination – you have traditional Apps, Kubernetes-based apps, cloud native apps, SAS-based apps – across the board.</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Development team needs to make decisions on where to deploy new apps and whether to migrate existing ones these apps on different clouds, whether native public clouds or VMware-based clouds.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To do this right, they need an effective, efficient method of managing their multi-cloud world, one that supports their application and business objectives.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This involves not just using the right cloud management technology but implementing it in the broader context of the right people and process as well.  </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VMware’s Cloud Operating Model can help with this.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So what is a cloud operating model?</a:t>
            </a:r>
            <a:endParaRPr lang="en-US" sz="1200" dirty="0">
              <a:effectLst/>
              <a:latin typeface="Consolas" panose="020B0609020204030204" pitchFamily="49" charset="0"/>
              <a:ea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rPr>
              <a:t> </a:t>
            </a:r>
            <a:endParaRPr lang="en-US" sz="1200" dirty="0">
              <a:effectLst/>
              <a:latin typeface="Consolas" panose="020B0609020204030204" pitchFamily="49" charset="0"/>
              <a:ea typeface="Calibri" panose="020F0502020204030204" pitchFamily="34" charset="0"/>
            </a:endParaRPr>
          </a:p>
          <a:p>
            <a:pPr marL="0" marR="0">
              <a:spcBef>
                <a:spcPts val="0"/>
              </a:spcBef>
              <a:spcAft>
                <a:spcPts val="0"/>
              </a:spcAft>
            </a:pPr>
            <a:r>
              <a:rPr lang="en-US" sz="1200" b="1" dirty="0">
                <a:effectLst/>
                <a:latin typeface="Calibri" panose="020F0502020204030204" pitchFamily="34" charset="0"/>
                <a:ea typeface="Calibri" panose="020F0502020204030204" pitchFamily="34" charset="0"/>
              </a:rPr>
              <a:t>Public Cloud </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In the case of the native public clouds, developers can directly consume the services they require.</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The native public clouds provide an interface where developers can go and consume the various IaaS and PaaS services in a self-service way.</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They’ve got infrastructure as code with things like AWS Cloud Formation templates.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They’ve got Cloud Watch and Cloud Trail in AWS that provide performance, logs and metrics, as well as cost APIs and security APIs.</a:t>
            </a:r>
            <a:endParaRPr lang="en-US" sz="1200" dirty="0">
              <a:effectLst/>
              <a:latin typeface="Consolas" panose="020B0609020204030204" pitchFamily="49" charset="0"/>
              <a:ea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rPr>
              <a:t> </a:t>
            </a:r>
            <a:endParaRPr lang="en-US" sz="1200" dirty="0">
              <a:effectLst/>
              <a:latin typeface="Consolas" panose="020B0609020204030204" pitchFamily="49" charset="0"/>
              <a:ea typeface="Calibri" panose="020F0502020204030204" pitchFamily="34" charset="0"/>
            </a:endParaRPr>
          </a:p>
          <a:p>
            <a:pPr marL="0" marR="0">
              <a:spcBef>
                <a:spcPts val="0"/>
              </a:spcBef>
              <a:spcAft>
                <a:spcPts val="0"/>
              </a:spcAft>
            </a:pPr>
            <a:r>
              <a:rPr lang="en-US" sz="1200" b="1" dirty="0">
                <a:effectLst/>
                <a:latin typeface="Calibri" panose="020F0502020204030204" pitchFamily="34" charset="0"/>
                <a:ea typeface="Calibri" panose="020F0502020204030204" pitchFamily="34" charset="0"/>
              </a:rPr>
              <a:t>VMware Cloud</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In the case of VMware Cloud environments what we have to do is convert them into the experience of a native public cloud</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That's where VMware Aria Management comes in.</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Infrastructure and Cloud Operations team first have to set up the cloud constructs.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Second, they have to set up the set of services that they want to deliver.</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They deploy their database as a service, their IaaS services, they curate their image sizes and flavors and define their availability zones.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Once they have curated the services, they then manage the cost of applying capacity, performance and security to this cloud.</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So, the combination of VMC on AWS, VMware Cloud Foundation or Project Dimension and the VMware Aria cloud management capabilities makes a VMware Cloud.</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It delivers the same set of self-service IaaS, performance, cost and security APIs to the developer, so now the developers can directly consume from VMware Cloud.</a:t>
            </a:r>
            <a:endParaRPr lang="en-US" sz="1200" dirty="0">
              <a:effectLst/>
              <a:latin typeface="Consolas" panose="020B0609020204030204" pitchFamily="49" charset="0"/>
              <a:ea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rPr>
              <a:t> </a:t>
            </a:r>
            <a:endParaRPr lang="en-US" sz="1200" dirty="0">
              <a:effectLst/>
              <a:latin typeface="Consolas" panose="020B0609020204030204" pitchFamily="49" charset="0"/>
              <a:ea typeface="Calibri" panose="020F0502020204030204" pitchFamily="34" charset="0"/>
            </a:endParaRPr>
          </a:p>
          <a:p>
            <a:pPr marL="0" marR="0">
              <a:spcBef>
                <a:spcPts val="0"/>
              </a:spcBef>
              <a:spcAft>
                <a:spcPts val="0"/>
              </a:spcAft>
            </a:pPr>
            <a:r>
              <a:rPr lang="en-US" sz="1200" b="1" dirty="0">
                <a:effectLst/>
                <a:latin typeface="Calibri" panose="020F0502020204030204" pitchFamily="34" charset="0"/>
                <a:ea typeface="Calibri" panose="020F0502020204030204" pitchFamily="34" charset="0"/>
              </a:rPr>
              <a:t>Multi-cloud and Kubernetes Management</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We can also extend these capabilities to native public clouds by creating a common IaaS service across not just VMware Cloud but all public clouds.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And with Tanzu Mission Control we provide a common Kubernetes management platform across all VMware and native public clouds.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The question is, do we need anything else?</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More organizations are delivering applications across public clouds and at the edge, and they’re increasingly using Kubernetes to manage and scale their modernized and cloud-native apps. </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However, managing apps and infrastructure in a multi-cloud, especially public cloud, and multi-technology environment is complex. </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Teams have to control costs, ensure performance, and manage consistent security policies across these diverse and distributed envi</a:t>
            </a:r>
            <a:r>
              <a:rPr lang="en-US" sz="1200" dirty="0">
                <a:solidFill>
                  <a:srgbClr val="1D1C1D"/>
                </a:solidFill>
                <a:effectLst/>
                <a:latin typeface="Calibri" panose="020F0502020204030204" pitchFamily="34" charset="0"/>
                <a:ea typeface="Calibri" panose="020F0502020204030204" pitchFamily="34" charset="0"/>
              </a:rPr>
              <a:t>ronments.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Since the developers are developing across multiple clouds, a new set of issues becomes relevant.</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For example, how do I know what it costs to deploy my service in one cloud versus another?</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How do I secure my clouds, and how do I define policies for security once and apply them across all clouds?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How do I look at the performance of an application that may be deployed across two or three clouds? </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This is where the new capabilities of our VMware Aria offering comes in. </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solidFill>
                  <a:srgbClr val="1D1C1D"/>
                </a:solidFill>
                <a:effectLst/>
                <a:latin typeface="Calibri" panose="020F0502020204030204" pitchFamily="34" charset="0"/>
                <a:ea typeface="Calibri" panose="020F0502020204030204" pitchFamily="34" charset="0"/>
              </a:rPr>
              <a:t>VMware Aria, which provides a set of end-to-end solutions for managing the cost, performance, configuration, and delivery of infrastructure and cloud native applications. </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solidFill>
                  <a:srgbClr val="1D1C1D"/>
                </a:solidFill>
                <a:effectLst/>
                <a:latin typeface="Calibri" panose="020F0502020204030204" pitchFamily="34" charset="0"/>
                <a:ea typeface="Calibri" panose="020F0502020204030204" pitchFamily="34" charset="0"/>
              </a:rPr>
              <a:t>Powering VMware Aria is VMware Aria Graph, a graph-based data store technology that captures the complexity of our customers’ multi-cloud environments.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VMware Aria is uniquely positioned to address </a:t>
            </a:r>
            <a:r>
              <a:rPr lang="en-US" sz="1200" dirty="0">
                <a:solidFill>
                  <a:srgbClr val="1D1C1D"/>
                </a:solidFill>
                <a:effectLst/>
                <a:latin typeface="Calibri" panose="020F0502020204030204" pitchFamily="34" charset="0"/>
                <a:ea typeface="Calibri" panose="020F0502020204030204" pitchFamily="34" charset="0"/>
              </a:rPr>
              <a:t>managing the cost, performance, configuration, and delivery of infrastructure and cloud native applications</a:t>
            </a:r>
            <a:r>
              <a:rPr lang="en-US" sz="1200" dirty="0">
                <a:effectLst/>
                <a:latin typeface="Calibri" panose="020F0502020204030204" pitchFamily="34" charset="0"/>
                <a:ea typeface="Calibri" panose="020F0502020204030204" pitchFamily="34" charset="0"/>
              </a:rPr>
              <a:t>.</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VMware Aria doesn't disintermediate the consumption of the cloud, but what it allows you to do is apply policies against that consumption.</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It enables you to get visibility into cloud costs and, allows you to optimize those costs, and then later enables you to take automated decisions based on your cost characteristics.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It does the same thing with secure configuration, same thing with performance, and the same thing with delivery.</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It thereby gives you a set of capabilities around financial and performance management security and delivery automation that developers can use.</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So, it's taking all the set of data, synthesizing it and making it available for the developers.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This allows them to run their environment on a continuous basis and deliver the app performance, cost and security that they need.</a:t>
            </a:r>
            <a:endParaRPr lang="en-US" sz="1200" dirty="0">
              <a:effectLst/>
              <a:latin typeface="Consolas" panose="020B0609020204030204" pitchFamily="49" charset="0"/>
              <a:ea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rPr>
              <a:t> </a:t>
            </a:r>
            <a:endParaRPr lang="en-US" sz="1200" dirty="0">
              <a:effectLst/>
              <a:latin typeface="Consolas" panose="020B0609020204030204" pitchFamily="49" charset="0"/>
              <a:ea typeface="Calibri" panose="020F0502020204030204" pitchFamily="34" charset="0"/>
            </a:endParaRPr>
          </a:p>
          <a:p>
            <a:pPr marL="0" marR="0">
              <a:spcBef>
                <a:spcPts val="0"/>
              </a:spcBef>
              <a:spcAft>
                <a:spcPts val="0"/>
              </a:spcAft>
            </a:pPr>
            <a:r>
              <a:rPr lang="en-US" sz="1200" b="1" dirty="0">
                <a:effectLst/>
                <a:latin typeface="Calibri" panose="020F0502020204030204" pitchFamily="34" charset="0"/>
                <a:ea typeface="Calibri" panose="020F0502020204030204" pitchFamily="34" charset="0"/>
              </a:rPr>
              <a:t>Cloud Operating Model</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This entire set of capabilities as leveraged by Infrastructure and Operations teams and the Cloud Center of Excellence is what we call the cloud operating model.</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The Cloud Operating Model is a holistic story that brings people, process and technology together.</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An effective Cloud Operating Model can deliver spectacular results.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Customer examples include a 25% decrease in cloud spend and a 30% increase in productivity.  </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The biggest root cause of problems are misconfigurations; customers who do config management right can see a 93% decrease in unplanned downtime.</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Customers also enjoy a 50% reduction in software costs.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We believe we are the only vendor with capabilities that truly capture the complexity of our customer’s multi-cloud realities empowering them to handle the increasingly challenging requirements of the multi-cloud world.</a:t>
            </a:r>
            <a:endParaRPr lang="en-US" sz="1200" dirty="0">
              <a:effectLst/>
              <a:latin typeface="Consolas" panose="020B0609020204030204" pitchFamily="49" charset="0"/>
              <a:ea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rPr>
              <a:t> </a:t>
            </a:r>
            <a:endParaRPr lang="en-US" sz="1200" dirty="0">
              <a:effectLst/>
              <a:latin typeface="Consolas" panose="020B0609020204030204" pitchFamily="49"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a:t>
            </a:fld>
            <a:endParaRPr lang="en-US"/>
          </a:p>
        </p:txBody>
      </p:sp>
    </p:spTree>
    <p:extLst>
      <p:ext uri="{BB962C8B-B14F-4D97-AF65-F5344CB8AC3E}">
        <p14:creationId xmlns:p14="http://schemas.microsoft.com/office/powerpoint/2010/main" val="226800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1406163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three key vectors that have shaped the operations landscape and have used these to evolve and innovate VMware Aria Operations in a way that we believe will give you the platform you need to accelerate growth for your business.</a:t>
            </a:r>
          </a:p>
          <a:p>
            <a:endParaRPr lang="en-US" dirty="0"/>
          </a:p>
          <a:p>
            <a:r>
              <a:rPr lang="en-US" dirty="0"/>
              <a:t>First is the AI/ML engine – making it more proactive based on the intelligent data platform. Then the two big market forces that we see from the customers, which is cloud adoption and the need for more and more open ecosystem integrations. </a:t>
            </a: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6</a:t>
            </a:fld>
            <a:endParaRPr lang="en-US"/>
          </a:p>
        </p:txBody>
      </p:sp>
    </p:spTree>
    <p:extLst>
      <p:ext uri="{BB962C8B-B14F-4D97-AF65-F5344CB8AC3E}">
        <p14:creationId xmlns:p14="http://schemas.microsoft.com/office/powerpoint/2010/main" val="656585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565656"/>
              </a:solidFill>
              <a:effectLst/>
              <a:latin typeface="metropolislight"/>
            </a:endParaRPr>
          </a:p>
        </p:txBody>
      </p:sp>
      <p:sp>
        <p:nvSpPr>
          <p:cNvPr id="4" name="Slide Number Placeholder 3"/>
          <p:cNvSpPr>
            <a:spLocks noGrp="1"/>
          </p:cNvSpPr>
          <p:nvPr>
            <p:ph type="sldNum" sz="quarter" idx="5"/>
          </p:nvPr>
        </p:nvSpPr>
        <p:spPr/>
        <p:txBody>
          <a:bodyPr/>
          <a:lstStyle/>
          <a:p>
            <a:fld id="{9F4FBC3A-A12C-40F9-BB8D-BC30C7901396}" type="slidenum">
              <a:rPr lang="en-US" smtClean="0"/>
              <a:pPr/>
              <a:t>7</a:t>
            </a:fld>
            <a:endParaRPr lang="en-US"/>
          </a:p>
        </p:txBody>
      </p:sp>
    </p:spTree>
    <p:extLst>
      <p:ext uri="{BB962C8B-B14F-4D97-AF65-F5344CB8AC3E}">
        <p14:creationId xmlns:p14="http://schemas.microsoft.com/office/powerpoint/2010/main" val="3398138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8</a:t>
            </a:fld>
            <a:endParaRPr lang="en-US"/>
          </a:p>
        </p:txBody>
      </p:sp>
    </p:spTree>
    <p:extLst>
      <p:ext uri="{BB962C8B-B14F-4D97-AF65-F5344CB8AC3E}">
        <p14:creationId xmlns:p14="http://schemas.microsoft.com/office/powerpoint/2010/main" val="1657019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the situation – go to the demo, or if there are demo issues, use the next 4 slides to talk about the pillars of vROps.</a:t>
            </a:r>
          </a:p>
        </p:txBody>
      </p:sp>
      <p:sp>
        <p:nvSpPr>
          <p:cNvPr id="4" name="Slide Number Placeholder 3"/>
          <p:cNvSpPr>
            <a:spLocks noGrp="1"/>
          </p:cNvSpPr>
          <p:nvPr>
            <p:ph type="sldNum" sz="quarter" idx="5"/>
          </p:nvPr>
        </p:nvSpPr>
        <p:spPr/>
        <p:txBody>
          <a:bodyPr/>
          <a:lstStyle/>
          <a:p>
            <a:fld id="{9F4FBC3A-A12C-40F9-BB8D-BC30C7901396}" type="slidenum">
              <a:rPr lang="en-US" smtClean="0"/>
              <a:pPr/>
              <a:t>9</a:t>
            </a:fld>
            <a:endParaRPr lang="en-US" dirty="0"/>
          </a:p>
        </p:txBody>
      </p:sp>
    </p:spTree>
    <p:extLst>
      <p:ext uri="{BB962C8B-B14F-4D97-AF65-F5344CB8AC3E}">
        <p14:creationId xmlns:p14="http://schemas.microsoft.com/office/powerpoint/2010/main" val="5730554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33.pn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svg"/><Relationship Id="rId3" Type="http://schemas.openxmlformats.org/officeDocument/2006/relationships/image" Target="../media/image31.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Master" Target="../slideMasters/slideMaster2.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svg"/><Relationship Id="rId10" Type="http://schemas.openxmlformats.org/officeDocument/2006/relationships/image" Target="../media/image40.svg"/><Relationship Id="rId4" Type="http://schemas.openxmlformats.org/officeDocument/2006/relationships/image" Target="../media/image32.svg"/><Relationship Id="rId9" Type="http://schemas.openxmlformats.org/officeDocument/2006/relationships/image" Target="../media/image39.png"/><Relationship Id="rId14" Type="http://schemas.openxmlformats.org/officeDocument/2006/relationships/image" Target="../media/image44.png"/></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48.svg"/><Relationship Id="rId3" Type="http://schemas.openxmlformats.org/officeDocument/2006/relationships/image" Target="../media/image37.png"/><Relationship Id="rId7" Type="http://schemas.openxmlformats.org/officeDocument/2006/relationships/image" Target="../media/image31.png"/><Relationship Id="rId12" Type="http://schemas.openxmlformats.org/officeDocument/2006/relationships/image" Target="../media/image47.png"/><Relationship Id="rId2" Type="http://schemas.openxmlformats.org/officeDocument/2006/relationships/image" Target="../media/image34.png"/><Relationship Id="rId1" Type="http://schemas.openxmlformats.org/officeDocument/2006/relationships/slideMaster" Target="../slideMasters/slideMaster2.xml"/><Relationship Id="rId6" Type="http://schemas.openxmlformats.org/officeDocument/2006/relationships/image" Target="../media/image45.svg"/><Relationship Id="rId11" Type="http://schemas.openxmlformats.org/officeDocument/2006/relationships/image" Target="../media/image43.svg"/><Relationship Id="rId5" Type="http://schemas.openxmlformats.org/officeDocument/2006/relationships/image" Target="../media/image44.png"/><Relationship Id="rId10" Type="http://schemas.openxmlformats.org/officeDocument/2006/relationships/image" Target="../media/image42.png"/><Relationship Id="rId4" Type="http://schemas.openxmlformats.org/officeDocument/2006/relationships/image" Target="../media/image38.svg"/><Relationship Id="rId9" Type="http://schemas.openxmlformats.org/officeDocument/2006/relationships/image" Target="../media/image46.png"/></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8.svg"/><Relationship Id="rId3" Type="http://schemas.openxmlformats.org/officeDocument/2006/relationships/image" Target="../media/image37.png"/><Relationship Id="rId7" Type="http://schemas.openxmlformats.org/officeDocument/2006/relationships/image" Target="../media/image32.svg"/><Relationship Id="rId12" Type="http://schemas.openxmlformats.org/officeDocument/2006/relationships/image" Target="../media/image47.png"/><Relationship Id="rId2" Type="http://schemas.openxmlformats.org/officeDocument/2006/relationships/image" Target="../media/image34.png"/><Relationship Id="rId1" Type="http://schemas.openxmlformats.org/officeDocument/2006/relationships/slideMaster" Target="../slideMasters/slideMaster2.xml"/><Relationship Id="rId6" Type="http://schemas.openxmlformats.org/officeDocument/2006/relationships/image" Target="../media/image31.png"/><Relationship Id="rId11" Type="http://schemas.openxmlformats.org/officeDocument/2006/relationships/image" Target="../media/image45.svg"/><Relationship Id="rId5" Type="http://schemas.openxmlformats.org/officeDocument/2006/relationships/image" Target="../media/image49.png"/><Relationship Id="rId15" Type="http://schemas.openxmlformats.org/officeDocument/2006/relationships/image" Target="../media/image43.svg"/><Relationship Id="rId10" Type="http://schemas.openxmlformats.org/officeDocument/2006/relationships/image" Target="../media/image44.png"/><Relationship Id="rId4" Type="http://schemas.openxmlformats.org/officeDocument/2006/relationships/image" Target="../media/image38.svg"/><Relationship Id="rId9" Type="http://schemas.openxmlformats.org/officeDocument/2006/relationships/image" Target="../media/image36.svg"/><Relationship Id="rId14" Type="http://schemas.openxmlformats.org/officeDocument/2006/relationships/image" Target="../media/image42.png"/></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3.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Master" Target="../slideMasters/slideMaster2.xml"/><Relationship Id="rId6" Type="http://schemas.openxmlformats.org/officeDocument/2006/relationships/image" Target="../media/image38.svg"/><Relationship Id="rId11" Type="http://schemas.openxmlformats.org/officeDocument/2006/relationships/image" Target="../media/image50.png"/><Relationship Id="rId5" Type="http://schemas.openxmlformats.org/officeDocument/2006/relationships/image" Target="../media/image37.png"/><Relationship Id="rId15" Type="http://schemas.openxmlformats.org/officeDocument/2006/relationships/image" Target="../media/image45.svg"/><Relationship Id="rId10" Type="http://schemas.openxmlformats.org/officeDocument/2006/relationships/image" Target="../media/image32.svg"/><Relationship Id="rId4" Type="http://schemas.openxmlformats.org/officeDocument/2006/relationships/image" Target="../media/image36.svg"/><Relationship Id="rId9" Type="http://schemas.openxmlformats.org/officeDocument/2006/relationships/image" Target="../media/image31.png"/><Relationship Id="rId14" Type="http://schemas.openxmlformats.org/officeDocument/2006/relationships/image" Target="../media/image44.png"/></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Master" Target="../slideMasters/slideMaster2.xml"/><Relationship Id="rId6" Type="http://schemas.openxmlformats.org/officeDocument/2006/relationships/image" Target="../media/image38.svg"/><Relationship Id="rId11" Type="http://schemas.openxmlformats.org/officeDocument/2006/relationships/image" Target="../media/image51.png"/><Relationship Id="rId5" Type="http://schemas.openxmlformats.org/officeDocument/2006/relationships/image" Target="../media/image37.png"/><Relationship Id="rId15" Type="http://schemas.openxmlformats.org/officeDocument/2006/relationships/image" Target="../media/image43.svg"/><Relationship Id="rId10" Type="http://schemas.openxmlformats.org/officeDocument/2006/relationships/image" Target="../media/image32.svg"/><Relationship Id="rId4" Type="http://schemas.openxmlformats.org/officeDocument/2006/relationships/image" Target="../media/image36.svg"/><Relationship Id="rId9" Type="http://schemas.openxmlformats.org/officeDocument/2006/relationships/image" Target="../media/image31.png"/><Relationship Id="rId14" Type="http://schemas.openxmlformats.org/officeDocument/2006/relationships/image" Target="../media/image4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7.pn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7.pn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dirty="0"/>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9477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dirty="0"/>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50196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1_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p:nvSpPr>
        <p:spPr>
          <a:xfrm>
            <a:off x="606392" y="1084246"/>
            <a:ext cx="10876547" cy="4880008"/>
          </a:xfrm>
          <a:prstGeom prst="rect">
            <a:avLst/>
          </a:prstGeom>
          <a:noFill/>
        </p:spPr>
        <p:txBody>
          <a:bodyPr wrap="square" lIns="0" tIns="0" rIns="0" bIns="0" rtlCol="0" anchor="ctr">
            <a:noAutofit/>
          </a:bodyPr>
          <a:lstStyle/>
          <a:p>
            <a:pPr algn="ctr">
              <a:lnSpc>
                <a:spcPct val="90000"/>
              </a:lnSpc>
              <a:spcAft>
                <a:spcPts val="3000"/>
              </a:spcAft>
            </a:pPr>
            <a:r>
              <a:rPr lang="en-US" sz="11000" spc="0">
                <a:solidFill>
                  <a:schemeClr val="bg1"/>
                </a:solidFill>
                <a:latin typeface="+mj-lt"/>
              </a:rPr>
              <a:t>DO NOT USE </a:t>
            </a:r>
            <a:endParaRPr lang="en-US" sz="11000" spc="300">
              <a:solidFill>
                <a:schemeClr val="bg1"/>
              </a:solidFill>
              <a:latin typeface="+mj-lt"/>
            </a:endParaRPr>
          </a:p>
          <a:p>
            <a:pPr algn="ctr">
              <a:lnSpc>
                <a:spcPct val="90000"/>
              </a:lnSpc>
            </a:pPr>
            <a:r>
              <a:rPr lang="en-US" sz="4400" spc="0">
                <a:solidFill>
                  <a:schemeClr val="bg1"/>
                </a:solidFill>
              </a:rPr>
              <a:t>All layouts past this are </a:t>
            </a:r>
            <a:r>
              <a:rPr lang="en-US" sz="4400" spc="0">
                <a:solidFill>
                  <a:schemeClr val="bg1"/>
                </a:solidFill>
                <a:latin typeface="Metropolis Semi Bold" panose="00000700000000000000" pitchFamily="2" charset="0"/>
              </a:rPr>
              <a:t>not</a:t>
            </a:r>
            <a:br>
              <a:rPr lang="en-US" sz="4400" spc="0">
                <a:solidFill>
                  <a:schemeClr val="bg1"/>
                </a:solidFill>
                <a:latin typeface="Metropolis Semi Bold" panose="00000700000000000000" pitchFamily="2" charset="0"/>
              </a:rPr>
            </a:br>
            <a:r>
              <a:rPr lang="en-US" sz="4400" spc="0">
                <a:solidFill>
                  <a:schemeClr val="bg1"/>
                </a:solidFill>
                <a:latin typeface="Metropolis Semi Bold" panose="00000700000000000000" pitchFamily="2" charset="0"/>
              </a:rPr>
              <a:t>part of this template</a:t>
            </a:r>
          </a:p>
        </p:txBody>
      </p:sp>
      <p:sp>
        <p:nvSpPr>
          <p:cNvPr id="4" name="Rectangle 3">
            <a:extLst>
              <a:ext uri="{FF2B5EF4-FFF2-40B4-BE49-F238E27FC236}">
                <a16:creationId xmlns:a16="http://schemas.microsoft.com/office/drawing/2014/main" id="{4E86A546-0927-22B6-2A68-5F56B6824FB5}"/>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7" name="TextBox 6">
            <a:extLst>
              <a:ext uri="{FF2B5EF4-FFF2-40B4-BE49-F238E27FC236}">
                <a16:creationId xmlns:a16="http://schemas.microsoft.com/office/drawing/2014/main" id="{80ED527F-D75A-337A-9C68-479FB0C4A3C3}"/>
              </a:ext>
            </a:extLst>
          </p:cNvPr>
          <p:cNvSpPr txBox="1"/>
          <p:nvPr userDrawn="1"/>
        </p:nvSpPr>
        <p:spPr>
          <a:xfrm>
            <a:off x="606392" y="1084246"/>
            <a:ext cx="10876547" cy="4880008"/>
          </a:xfrm>
          <a:prstGeom prst="rect">
            <a:avLst/>
          </a:prstGeom>
          <a:noFill/>
        </p:spPr>
        <p:txBody>
          <a:bodyPr wrap="square" lIns="0" tIns="0" rIns="0" bIns="0" rtlCol="0" anchor="ctr">
            <a:noAutofit/>
          </a:bodyPr>
          <a:lstStyle/>
          <a:p>
            <a:pPr algn="ctr">
              <a:lnSpc>
                <a:spcPct val="90000"/>
              </a:lnSpc>
              <a:spcAft>
                <a:spcPts val="3000"/>
              </a:spcAft>
            </a:pPr>
            <a:r>
              <a:rPr lang="en-US" sz="11000" spc="0">
                <a:solidFill>
                  <a:schemeClr val="bg1"/>
                </a:solidFill>
                <a:latin typeface="+mj-lt"/>
              </a:rPr>
              <a:t>DO NOT USE </a:t>
            </a:r>
            <a:endParaRPr lang="en-US" sz="11000" spc="300">
              <a:solidFill>
                <a:schemeClr val="bg1"/>
              </a:solidFill>
              <a:latin typeface="+mj-lt"/>
            </a:endParaRPr>
          </a:p>
          <a:p>
            <a:pPr algn="ctr">
              <a:lnSpc>
                <a:spcPct val="90000"/>
              </a:lnSpc>
            </a:pPr>
            <a:r>
              <a:rPr lang="en-US" sz="4400" spc="0">
                <a:solidFill>
                  <a:schemeClr val="bg1"/>
                </a:solidFill>
              </a:rPr>
              <a:t>All layouts past this are </a:t>
            </a:r>
            <a:r>
              <a:rPr lang="en-US" sz="4400" spc="0">
                <a:solidFill>
                  <a:schemeClr val="bg1"/>
                </a:solidFill>
                <a:latin typeface="Metropolis Semi Bold" panose="00000700000000000000" pitchFamily="2" charset="0"/>
              </a:rPr>
              <a:t>not</a:t>
            </a:r>
            <a:br>
              <a:rPr lang="en-US" sz="4400" spc="0">
                <a:solidFill>
                  <a:schemeClr val="bg1"/>
                </a:solidFill>
                <a:latin typeface="Metropolis Semi Bold" panose="00000700000000000000" pitchFamily="2" charset="0"/>
              </a:rPr>
            </a:br>
            <a:r>
              <a:rPr lang="en-US" sz="4400" spc="0">
                <a:solidFill>
                  <a:schemeClr val="bg1"/>
                </a:solidFill>
                <a:latin typeface="Metropolis Semi Bold" panose="00000700000000000000" pitchFamily="2" charset="0"/>
              </a:rPr>
              <a:t>part of this template</a:t>
            </a:r>
          </a:p>
        </p:txBody>
      </p:sp>
    </p:spTree>
    <p:extLst>
      <p:ext uri="{BB962C8B-B14F-4D97-AF65-F5344CB8AC3E}">
        <p14:creationId xmlns:p14="http://schemas.microsoft.com/office/powerpoint/2010/main" val="309846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_Title, Subtitle and Content">
  <p:cSld name="2_Title, Subtitle and Content">
    <p:spTree>
      <p:nvGrpSpPr>
        <p:cNvPr id="1" name="Shape 90"/>
        <p:cNvGrpSpPr/>
        <p:nvPr/>
      </p:nvGrpSpPr>
      <p:grpSpPr>
        <a:xfrm>
          <a:off x="0" y="0"/>
          <a:ext cx="0" cy="0"/>
          <a:chOff x="0" y="0"/>
          <a:chExt cx="0" cy="0"/>
        </a:xfrm>
      </p:grpSpPr>
      <p:sp>
        <p:nvSpPr>
          <p:cNvPr id="91" name="Google Shape;91;p9"/>
          <p:cNvSpPr txBox="1">
            <a:spLocks noGrp="1"/>
          </p:cNvSpPr>
          <p:nvPr>
            <p:ph type="body" idx="1"/>
          </p:nvPr>
        </p:nvSpPr>
        <p:spPr>
          <a:xfrm>
            <a:off x="579809" y="1600201"/>
            <a:ext cx="10972800" cy="4572000"/>
          </a:xfrm>
          <a:prstGeom prst="rect">
            <a:avLst/>
          </a:prstGeom>
          <a:noFill/>
          <a:ln>
            <a:noFill/>
          </a:ln>
        </p:spPr>
        <p:txBody>
          <a:bodyPr spcFirstLastPara="1" wrap="square" lIns="0" tIns="0" rIns="0" bIns="0" anchor="t" anchorCtr="0">
            <a:noAutofit/>
          </a:bodyPr>
          <a:lstStyle>
            <a:lvl1pPr marL="457063" lvl="0" indent="-342797" algn="l">
              <a:lnSpc>
                <a:spcPct val="100000"/>
              </a:lnSpc>
              <a:spcBef>
                <a:spcPts val="1500"/>
              </a:spcBef>
              <a:spcAft>
                <a:spcPts val="0"/>
              </a:spcAft>
              <a:buSzPts val="1800"/>
              <a:buChar char="​"/>
              <a:defRPr b="0" i="0">
                <a:latin typeface="Metropolis" pitchFamily="2" charset="77"/>
              </a:defRPr>
            </a:lvl1pPr>
            <a:lvl2pPr marL="914126" lvl="1" indent="-331370" algn="l">
              <a:lnSpc>
                <a:spcPct val="100000"/>
              </a:lnSpc>
              <a:spcBef>
                <a:spcPts val="300"/>
              </a:spcBef>
              <a:spcAft>
                <a:spcPts val="0"/>
              </a:spcAft>
              <a:buSzPts val="1620"/>
              <a:buChar char="•"/>
              <a:defRPr/>
            </a:lvl2pPr>
            <a:lvl3pPr marL="1371189" lvl="2" indent="-331370" algn="l">
              <a:lnSpc>
                <a:spcPct val="100000"/>
              </a:lnSpc>
              <a:spcBef>
                <a:spcPts val="300"/>
              </a:spcBef>
              <a:spcAft>
                <a:spcPts val="0"/>
              </a:spcAft>
              <a:buSzPts val="1620"/>
              <a:buChar char="–"/>
              <a:defRPr/>
            </a:lvl3pPr>
            <a:lvl4pPr marL="1828251" lvl="3" indent="-331370" algn="l">
              <a:lnSpc>
                <a:spcPct val="100000"/>
              </a:lnSpc>
              <a:spcBef>
                <a:spcPts val="300"/>
              </a:spcBef>
              <a:spcAft>
                <a:spcPts val="0"/>
              </a:spcAft>
              <a:buSzPts val="1620"/>
              <a:buChar char="•"/>
              <a:defRPr/>
            </a:lvl4pPr>
            <a:lvl5pPr marL="2285314" lvl="4" indent="-308517" algn="l">
              <a:lnSpc>
                <a:spcPct val="100000"/>
              </a:lnSpc>
              <a:spcBef>
                <a:spcPts val="300"/>
              </a:spcBef>
              <a:spcAft>
                <a:spcPts val="0"/>
              </a:spcAft>
              <a:buSzPts val="1260"/>
              <a:buChar char="–"/>
              <a:defRPr/>
            </a:lvl5pPr>
            <a:lvl6pPr marL="2742377" lvl="5" indent="-342797" algn="l">
              <a:lnSpc>
                <a:spcPct val="100000"/>
              </a:lnSpc>
              <a:spcBef>
                <a:spcPts val="1799"/>
              </a:spcBef>
              <a:spcAft>
                <a:spcPts val="0"/>
              </a:spcAft>
              <a:buSzPts val="1800"/>
              <a:buAutoNum type="arabicPeriod"/>
              <a:defRPr/>
            </a:lvl6pPr>
            <a:lvl7pPr marL="3199440" lvl="6" indent="-331371" algn="l">
              <a:lnSpc>
                <a:spcPct val="100000"/>
              </a:lnSpc>
              <a:spcBef>
                <a:spcPts val="300"/>
              </a:spcBef>
              <a:spcAft>
                <a:spcPts val="0"/>
              </a:spcAft>
              <a:buSzPts val="1620"/>
              <a:buAutoNum type="alphaLcPeriod"/>
              <a:defRPr/>
            </a:lvl7pPr>
            <a:lvl8pPr marL="3656503" lvl="7" indent="-331371" algn="l">
              <a:lnSpc>
                <a:spcPct val="90000"/>
              </a:lnSpc>
              <a:spcBef>
                <a:spcPts val="600"/>
              </a:spcBef>
              <a:spcAft>
                <a:spcPts val="0"/>
              </a:spcAft>
              <a:buSzPts val="1620"/>
              <a:buAutoNum type="romanLcPeriod"/>
              <a:defRPr/>
            </a:lvl8pPr>
            <a:lvl9pPr marL="4113566" lvl="8" indent="-331371" algn="l">
              <a:lnSpc>
                <a:spcPct val="100000"/>
              </a:lnSpc>
              <a:spcBef>
                <a:spcPts val="1799"/>
              </a:spcBef>
              <a:spcAft>
                <a:spcPts val="0"/>
              </a:spcAft>
              <a:buSzPts val="1620"/>
              <a:buAutoNum type="alphaUcPeriod"/>
              <a:defRPr/>
            </a:lvl9pPr>
          </a:lstStyle>
          <a:p>
            <a:endParaRPr/>
          </a:p>
        </p:txBody>
      </p:sp>
      <p:sp>
        <p:nvSpPr>
          <p:cNvPr id="92" name="Google Shape;92;p9"/>
          <p:cNvSpPr txBox="1"/>
          <p:nvPr/>
        </p:nvSpPr>
        <p:spPr>
          <a:xfrm>
            <a:off x="11490941" y="6388101"/>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1"/>
                </a:solidFill>
                <a:latin typeface="Arial"/>
                <a:ea typeface="Arial"/>
                <a:cs typeface="Arial"/>
                <a:sym typeface="Arial"/>
              </a:rPr>
              <a:pPr marL="0" marR="0" lvl="0" indent="0" algn="r" rtl="0">
                <a:lnSpc>
                  <a:spcPct val="90000"/>
                </a:lnSpc>
                <a:spcBef>
                  <a:spcPts val="0"/>
                </a:spcBef>
                <a:spcAft>
                  <a:spcPts val="0"/>
                </a:spcAft>
                <a:buNone/>
              </a:pPr>
              <a:t>‹#›</a:t>
            </a:fld>
            <a:endParaRPr sz="1799">
              <a:solidFill>
                <a:schemeClr val="dk1"/>
              </a:solidFill>
              <a:latin typeface="Arial"/>
              <a:ea typeface="Arial"/>
              <a:cs typeface="Arial"/>
              <a:sym typeface="Arial"/>
            </a:endParaRPr>
          </a:p>
        </p:txBody>
      </p:sp>
      <p:sp>
        <p:nvSpPr>
          <p:cNvPr id="93" name="Google Shape;93;p9"/>
          <p:cNvSpPr txBox="1">
            <a:spLocks noGrp="1"/>
          </p:cNvSpPr>
          <p:nvPr>
            <p:ph type="subTitle" idx="2"/>
          </p:nvPr>
        </p:nvSpPr>
        <p:spPr>
          <a:xfrm>
            <a:off x="579809" y="811830"/>
            <a:ext cx="10987800" cy="247800"/>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1800"/>
              <a:buNone/>
              <a:defRPr sz="1999" b="0" i="0">
                <a:solidFill>
                  <a:schemeClr val="accent4"/>
                </a:solidFill>
                <a:latin typeface="Metropolis Light" pitchFamily="2" charset="77"/>
              </a:defRPr>
            </a:lvl1pPr>
            <a:lvl2pPr lvl="1" algn="ctr">
              <a:lnSpc>
                <a:spcPct val="100000"/>
              </a:lnSpc>
              <a:spcBef>
                <a:spcPts val="300"/>
              </a:spcBef>
              <a:spcAft>
                <a:spcPts val="0"/>
              </a:spcAft>
              <a:buSzPts val="1800"/>
              <a:buNone/>
              <a:defRPr sz="1999"/>
            </a:lvl2pPr>
            <a:lvl3pPr lvl="2" algn="ctr">
              <a:lnSpc>
                <a:spcPct val="100000"/>
              </a:lnSpc>
              <a:spcBef>
                <a:spcPts val="300"/>
              </a:spcBef>
              <a:spcAft>
                <a:spcPts val="0"/>
              </a:spcAft>
              <a:buSzPts val="1620"/>
              <a:buNone/>
              <a:defRPr sz="1799"/>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799"/>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799"/>
              </a:spcBef>
              <a:spcAft>
                <a:spcPts val="0"/>
              </a:spcAft>
              <a:buSzPts val="1440"/>
              <a:buNone/>
              <a:defRPr sz="1600"/>
            </a:lvl9pPr>
          </a:lstStyle>
          <a:p>
            <a:endParaRPr/>
          </a:p>
        </p:txBody>
      </p:sp>
      <p:sp>
        <p:nvSpPr>
          <p:cNvPr id="94" name="Google Shape;94;p9"/>
          <p:cNvSpPr txBox="1">
            <a:spLocks noGrp="1"/>
          </p:cNvSpPr>
          <p:nvPr>
            <p:ph type="title"/>
          </p:nvPr>
        </p:nvSpPr>
        <p:spPr>
          <a:xfrm>
            <a:off x="579809" y="412751"/>
            <a:ext cx="11001000"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None/>
              <a:defRPr b="0" i="0">
                <a:latin typeface="Metropolis Light" pitchFamily="2" charset="77"/>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08188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3_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7" y="811831"/>
            <a:ext cx="1098794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108461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34695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494F1AFB-CF5E-3C46-B324-A80949A3F57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48589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84772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33496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dirty="0"/>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343265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dirty="0"/>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41267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25853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09385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50376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5349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036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dirty="0"/>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dirty="0"/>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a:p>
            <a:pPr marL="1270000" lvl="5" indent="-117475"/>
            <a:r>
              <a:rPr lang="en-US" dirty="0"/>
              <a:t>Sixth level</a:t>
            </a:r>
          </a:p>
          <a:p>
            <a:pPr marL="1438275" lvl="6" indent="-117475"/>
            <a:r>
              <a:rPr lang="en-US" dirty="0"/>
              <a:t>Seventh level</a:t>
            </a:r>
          </a:p>
          <a:p>
            <a:pPr marL="1554163" lvl="7" indent="-115888">
              <a:lnSpc>
                <a:spcPct val="90000"/>
              </a:lnSpc>
            </a:pPr>
            <a:r>
              <a:rPr lang="en-US" dirty="0"/>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graph, diagram or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dirty="0"/>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dirty="0"/>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06388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dirty="0"/>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dirty="0"/>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2"/>
                </a:solidFill>
              </a:defRPr>
            </a:lvl1pPr>
          </a:lstStyle>
          <a:p>
            <a:r>
              <a:rPr lang="en-US" dirty="0"/>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dirty="0"/>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endParaRPr lang="en-US" dirty="0"/>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 here</a:t>
            </a:r>
          </a:p>
          <a:p>
            <a:pPr lvl="1"/>
            <a:r>
              <a:rPr lang="en-US" dirty="0"/>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 here</a:t>
            </a:r>
          </a:p>
          <a:p>
            <a:pPr lvl="1"/>
            <a:r>
              <a:rPr lang="en-US" dirty="0"/>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indigo text here</a:t>
            </a:r>
          </a:p>
          <a:p>
            <a:pPr lvl="1"/>
            <a:r>
              <a:rPr lang="en-US" dirty="0"/>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1536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a:t>
            </a:r>
          </a:p>
          <a:p>
            <a:pPr lvl="1"/>
            <a:r>
              <a:rPr lang="en-US" dirty="0"/>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a:t>
            </a:r>
          </a:p>
          <a:p>
            <a:pPr lvl="1"/>
            <a:r>
              <a:rPr lang="en-US" dirty="0"/>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indigo text</a:t>
            </a:r>
          </a:p>
          <a:p>
            <a:pPr lvl="1"/>
            <a:r>
              <a:rPr lang="en-US" dirty="0"/>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dark green text</a:t>
            </a:r>
          </a:p>
          <a:p>
            <a:pPr lvl="1"/>
            <a:r>
              <a:rPr lang="en-US" dirty="0"/>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8376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plum text</a:t>
            </a:r>
          </a:p>
          <a:p>
            <a:pPr lvl="1"/>
            <a:r>
              <a:rPr lang="en-US" dirty="0"/>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ocean text</a:t>
            </a:r>
          </a:p>
          <a:p>
            <a:pPr lvl="1"/>
            <a:r>
              <a:rPr lang="en-US" dirty="0"/>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indigo text</a:t>
            </a:r>
          </a:p>
          <a:p>
            <a:pPr lvl="1"/>
            <a:r>
              <a:rPr lang="en-US" dirty="0"/>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dark green text</a:t>
            </a:r>
          </a:p>
          <a:p>
            <a:pPr lvl="1"/>
            <a:r>
              <a:rPr lang="en-US" dirty="0"/>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gray text</a:t>
            </a:r>
          </a:p>
          <a:p>
            <a:pPr lvl="1"/>
            <a:r>
              <a:rPr lang="en-US" dirty="0"/>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0321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dirty="0">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5</a:t>
            </a:r>
          </a:p>
        </p:txBody>
      </p:sp>
    </p:spTree>
    <p:extLst>
      <p:ext uri="{BB962C8B-B14F-4D97-AF65-F5344CB8AC3E}">
        <p14:creationId xmlns:p14="http://schemas.microsoft.com/office/powerpoint/2010/main" val="362460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222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219422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dirty="0"/>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dirty="0"/>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dirty="0"/>
              <a:t>Agenda</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9555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7669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7461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dirty="0"/>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dirty="0"/>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1</a:t>
            </a:r>
            <a:br>
              <a:rPr lang="en-US" dirty="0"/>
            </a:br>
            <a:r>
              <a:rPr lang="en-US" dirty="0"/>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185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tx2">
                    <a:lumMod val="50000"/>
                  </a:schemeClr>
                </a:solidFill>
              </a:rPr>
              <a:t>DO NOT USE </a:t>
            </a:r>
          </a:p>
          <a:p>
            <a:pPr algn="ctr">
              <a:lnSpc>
                <a:spcPct val="90000"/>
              </a:lnSpc>
            </a:pPr>
            <a:endParaRPr lang="en-US" sz="5400" spc="300" dirty="0">
              <a:solidFill>
                <a:schemeClr val="tx2">
                  <a:lumMod val="50000"/>
                </a:schemeClr>
              </a:solidFill>
            </a:endParaRPr>
          </a:p>
          <a:p>
            <a:pPr algn="ctr">
              <a:lnSpc>
                <a:spcPct val="90000"/>
              </a:lnSpc>
            </a:pPr>
            <a:r>
              <a:rPr lang="en-US" sz="5400" spc="300" dirty="0">
                <a:solidFill>
                  <a:schemeClr val="tx2">
                    <a:lumMod val="50000"/>
                  </a:schemeClr>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23" name="Text Placeholder 3">
            <a:extLst>
              <a:ext uri="{FF2B5EF4-FFF2-40B4-BE49-F238E27FC236}">
                <a16:creationId xmlns:a16="http://schemas.microsoft.com/office/drawing/2014/main" id="{0CE59CC9-34EB-BB41-A060-571CF5CD866E}"/>
              </a:ext>
            </a:extLst>
          </p:cNvPr>
          <p:cNvSpPr>
            <a:spLocks noGrp="1"/>
          </p:cNvSpPr>
          <p:nvPr>
            <p:ph type="body" sz="quarter" idx="33" hasCustomPrompt="1"/>
          </p:nvPr>
        </p:nvSpPr>
        <p:spPr>
          <a:xfrm>
            <a:off x="592866" y="2344753"/>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40" name="Text Placeholder 3">
            <a:extLst>
              <a:ext uri="{FF2B5EF4-FFF2-40B4-BE49-F238E27FC236}">
                <a16:creationId xmlns:a16="http://schemas.microsoft.com/office/drawing/2014/main" id="{99CEF85A-F59F-2B46-BE4D-808B6B8A1AB0}"/>
              </a:ext>
            </a:extLst>
          </p:cNvPr>
          <p:cNvSpPr>
            <a:spLocks noGrp="1"/>
          </p:cNvSpPr>
          <p:nvPr>
            <p:ph type="body" sz="quarter" idx="34" hasCustomPrompt="1"/>
          </p:nvPr>
        </p:nvSpPr>
        <p:spPr>
          <a:xfrm>
            <a:off x="4415154" y="2361645"/>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42" name="Text Placeholder 3">
            <a:extLst>
              <a:ext uri="{FF2B5EF4-FFF2-40B4-BE49-F238E27FC236}">
                <a16:creationId xmlns:a16="http://schemas.microsoft.com/office/drawing/2014/main" id="{4B9831BD-750A-A743-B3E4-0CFEEAF3142E}"/>
              </a:ext>
            </a:extLst>
          </p:cNvPr>
          <p:cNvSpPr>
            <a:spLocks noGrp="1"/>
          </p:cNvSpPr>
          <p:nvPr>
            <p:ph type="body" sz="quarter" idx="35" hasCustomPrompt="1"/>
          </p:nvPr>
        </p:nvSpPr>
        <p:spPr>
          <a:xfrm>
            <a:off x="8237442" y="2362199"/>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286561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1" y="1600200"/>
            <a:ext cx="2894013" cy="4572000"/>
          </a:xfrm>
          <a:solidFill>
            <a:schemeClr val="accent2"/>
          </a:solidFill>
        </p:spPr>
        <p:txBody>
          <a:bodyPr lIns="594360" tIns="457200" rIns="457200" bIns="457200"/>
          <a:lstStyle>
            <a:lvl1pPr>
              <a:defRPr sz="1600">
                <a:solidFill>
                  <a:schemeClr val="bg1"/>
                </a:solidFill>
              </a:defRPr>
            </a:lvl1pPr>
            <a:lvl2pPr marL="171399" indent="-171399">
              <a:buClr>
                <a:schemeClr val="bg1"/>
              </a:buClr>
              <a:defRPr sz="1400">
                <a:solidFill>
                  <a:schemeClr val="bg1"/>
                </a:solidFill>
              </a:defRPr>
            </a:lvl2pPr>
            <a:lvl3pPr marL="342797" indent="-171399">
              <a:buClr>
                <a:schemeClr val="bg1"/>
              </a:buClr>
              <a:defRPr sz="1200">
                <a:solidFill>
                  <a:schemeClr val="bg1"/>
                </a:solidFill>
              </a:defRPr>
            </a:lvl3pPr>
            <a:lvl4pPr marL="514196" indent="-171399">
              <a:buClr>
                <a:schemeClr val="bg1"/>
              </a:buClr>
              <a:defRPr sz="1100">
                <a:solidFill>
                  <a:schemeClr val="bg1"/>
                </a:solidFill>
              </a:defRPr>
            </a:lvl4pPr>
            <a:lvl5pPr marL="742727" indent="-171399">
              <a:buClr>
                <a:schemeClr val="bg1"/>
              </a:buClr>
              <a:defRPr sz="1100">
                <a:solidFill>
                  <a:schemeClr val="bg1"/>
                </a:solidFill>
              </a:defRPr>
            </a:lvl5pPr>
            <a:lvl6pPr>
              <a:buClr>
                <a:schemeClr val="bg1"/>
              </a:buClr>
              <a:defRPr sz="1799">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799">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TextBox 6">
            <a:extLst>
              <a:ext uri="{FF2B5EF4-FFF2-40B4-BE49-F238E27FC236}">
                <a16:creationId xmlns:a16="http://schemas.microsoft.com/office/drawing/2014/main" id="{5197BD23-D1DD-4171-ADFD-861D362AE78E}"/>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Tree>
    <p:extLst>
      <p:ext uri="{BB962C8B-B14F-4D97-AF65-F5344CB8AC3E}">
        <p14:creationId xmlns:p14="http://schemas.microsoft.com/office/powerpoint/2010/main" val="296103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_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616505"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4419677"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73686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cSld name="1_Quote – Blu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BFDB9688-152E-49CC-B4E6-B918B5095574}"/>
              </a:ext>
            </a:extLst>
          </p:cNvPr>
          <p:cNvSpPr/>
          <p:nvPr/>
        </p:nvSpPr>
        <p:spPr>
          <a:xfrm rot="2700000">
            <a:off x="1156508"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9" name="Freeform: Shape 18">
            <a:extLst>
              <a:ext uri="{FF2B5EF4-FFF2-40B4-BE49-F238E27FC236}">
                <a16:creationId xmlns:a16="http://schemas.microsoft.com/office/drawing/2014/main" id="{E8ECF1F4-A2A9-44EE-8B50-28E7A0640A1F}"/>
              </a:ext>
            </a:extLst>
          </p:cNvPr>
          <p:cNvSpPr/>
          <p:nvPr/>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21" name="Group 20">
            <a:extLst>
              <a:ext uri="{FF2B5EF4-FFF2-40B4-BE49-F238E27FC236}">
                <a16:creationId xmlns:a16="http://schemas.microsoft.com/office/drawing/2014/main" id="{5295A9A1-79CF-4FCD-8683-630B07123BD4}"/>
              </a:ext>
            </a:extLst>
          </p:cNvPr>
          <p:cNvGrpSpPr/>
          <p:nvPr/>
        </p:nvGrpSpPr>
        <p:grpSpPr>
          <a:xfrm>
            <a:off x="608013" y="6445106"/>
            <a:ext cx="1184397" cy="186690"/>
            <a:chOff x="863272" y="6563918"/>
            <a:chExt cx="861082" cy="135727"/>
          </a:xfrm>
          <a:solidFill>
            <a:schemeClr val="bg1"/>
          </a:solidFill>
        </p:grpSpPr>
        <p:sp>
          <p:nvSpPr>
            <p:cNvPr id="22" name="Freeform 6">
              <a:extLst>
                <a:ext uri="{FF2B5EF4-FFF2-40B4-BE49-F238E27FC236}">
                  <a16:creationId xmlns:a16="http://schemas.microsoft.com/office/drawing/2014/main" id="{7A6EE680-7005-46BC-84A1-5ADE3D089457}"/>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7">
              <a:extLst>
                <a:ext uri="{FF2B5EF4-FFF2-40B4-BE49-F238E27FC236}">
                  <a16:creationId xmlns:a16="http://schemas.microsoft.com/office/drawing/2014/main" id="{CCD7EF93-F3D8-4B2A-8938-395EAD9FA3B8}"/>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5" name="Freeform 8">
              <a:extLst>
                <a:ext uri="{FF2B5EF4-FFF2-40B4-BE49-F238E27FC236}">
                  <a16:creationId xmlns:a16="http://schemas.microsoft.com/office/drawing/2014/main" id="{ACD20963-3E03-4FE2-8721-1E81E9C915B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6" name="Freeform 9">
              <a:extLst>
                <a:ext uri="{FF2B5EF4-FFF2-40B4-BE49-F238E27FC236}">
                  <a16:creationId xmlns:a16="http://schemas.microsoft.com/office/drawing/2014/main" id="{516E3A99-B798-4F32-80AE-CD5C25EBEF2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10">
              <a:extLst>
                <a:ext uri="{FF2B5EF4-FFF2-40B4-BE49-F238E27FC236}">
                  <a16:creationId xmlns:a16="http://schemas.microsoft.com/office/drawing/2014/main" id="{A3E80836-D56F-4D9B-B44B-3DF871829802}"/>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11">
              <a:extLst>
                <a:ext uri="{FF2B5EF4-FFF2-40B4-BE49-F238E27FC236}">
                  <a16:creationId xmlns:a16="http://schemas.microsoft.com/office/drawing/2014/main" id="{682CA940-8867-4841-A433-CA0925D50BB8}"/>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12">
              <a:extLst>
                <a:ext uri="{FF2B5EF4-FFF2-40B4-BE49-F238E27FC236}">
                  <a16:creationId xmlns:a16="http://schemas.microsoft.com/office/drawing/2014/main" id="{2BD99AFB-A351-44BB-BDAA-2BEDA7B67DAE}"/>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0" name="TextBox 29">
            <a:extLst>
              <a:ext uri="{FF2B5EF4-FFF2-40B4-BE49-F238E27FC236}">
                <a16:creationId xmlns:a16="http://schemas.microsoft.com/office/drawing/2014/main" id="{B1E1D3DA-6240-4CA2-ADBD-19936624AB7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©2022 VMware, Inc.</a:t>
            </a:r>
          </a:p>
        </p:txBody>
      </p:sp>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612648" y="5065778"/>
            <a:ext cx="4577726" cy="276999"/>
          </a:xfrm>
        </p:spPr>
        <p:txBody>
          <a:bodyPr wrap="square">
            <a:spAutoFit/>
          </a:bodyPr>
          <a:lstStyle>
            <a:lvl1pPr marL="0" indent="0">
              <a:spcBef>
                <a:spcPts val="0"/>
              </a:spcBef>
              <a:buClr>
                <a:schemeClr val="tx2"/>
              </a:buClr>
              <a:buSzPct val="100000"/>
              <a:buFont typeface="Metropolis" panose="00000500000000000000" pitchFamily="50" charset="0"/>
              <a:buNone/>
              <a:defRPr sz="1799">
                <a:solidFill>
                  <a:schemeClr val="bg1"/>
                </a:solidFill>
              </a:defRPr>
            </a:lvl1pPr>
            <a:lvl2pPr marL="272968" indent="0">
              <a:buNone/>
              <a:defRPr/>
            </a:lvl2pPr>
          </a:lstStyle>
          <a:p>
            <a:pPr lvl="0"/>
            <a:r>
              <a:rPr lang="en-US"/>
              <a:t>Source Name</a:t>
            </a: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hasCustomPrompt="1"/>
          </p:nvPr>
        </p:nvSpPr>
        <p:spPr>
          <a:xfrm>
            <a:off x="438912" y="1600200"/>
            <a:ext cx="5413248" cy="3200400"/>
          </a:xfrm>
        </p:spPr>
        <p:txBody>
          <a:bodyPr anchor="b"/>
          <a:lstStyle>
            <a:lvl1pPr marL="172986" indent="-172986">
              <a:buClrTx/>
              <a:buSzPct val="100000"/>
              <a:buFont typeface="Metropolis" panose="00000500000000000000" pitchFamily="50" charset="0"/>
              <a:buChar char="“"/>
              <a:defRPr sz="2799">
                <a:solidFill>
                  <a:schemeClr val="bg1"/>
                </a:solidFill>
              </a:defRPr>
            </a:lvl1pPr>
          </a:lstStyle>
          <a:p>
            <a:pPr lvl="0"/>
            <a:r>
              <a:rPr lang="en-US"/>
              <a:t>Click to add text</a:t>
            </a:r>
          </a:p>
        </p:txBody>
      </p:sp>
      <p:sp>
        <p:nvSpPr>
          <p:cNvPr id="31" name="Picture Placeholder 184">
            <a:extLst>
              <a:ext uri="{FF2B5EF4-FFF2-40B4-BE49-F238E27FC236}">
                <a16:creationId xmlns:a16="http://schemas.microsoft.com/office/drawing/2014/main" id="{565C35E8-DD83-4FCD-8E1D-14820928EB07}"/>
              </a:ext>
            </a:extLst>
          </p:cNvPr>
          <p:cNvSpPr>
            <a:spLocks noGrp="1"/>
          </p:cNvSpPr>
          <p:nvPr>
            <p:ph type="pic" sz="quarter" idx="14" hasCustomPrompt="1"/>
          </p:nvPr>
        </p:nvSpPr>
        <p:spPr>
          <a:xfrm>
            <a:off x="8523152"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32" name="TextBox 31">
            <a:extLst>
              <a:ext uri="{FF2B5EF4-FFF2-40B4-BE49-F238E27FC236}">
                <a16:creationId xmlns:a16="http://schemas.microsoft.com/office/drawing/2014/main" id="{B8AC900F-3CA6-42CF-AAD0-C7C5982F1993}"/>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167743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p:nvGrpSpPr>
        <p:grpSpPr>
          <a:xfrm>
            <a:off x="608013"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D479A9FB-8CEE-475F-BF22-3B0B11EB4E81}"/>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©2021 VMware, Inc.</a:t>
            </a:r>
          </a:p>
        </p:txBody>
      </p:sp>
      <p:sp>
        <p:nvSpPr>
          <p:cNvPr id="4" name="TextBox 3">
            <a:extLst>
              <a:ext uri="{FF2B5EF4-FFF2-40B4-BE49-F238E27FC236}">
                <a16:creationId xmlns:a16="http://schemas.microsoft.com/office/drawing/2014/main" id="{E52F598B-F734-42BE-8CB8-5E3FDDD7ED52}"/>
              </a:ext>
            </a:extLst>
          </p:cNvPr>
          <p:cNvSpPr txBox="1"/>
          <p:nvPr/>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Freeform: Shape 14">
            <a:extLst>
              <a:ext uri="{FF2B5EF4-FFF2-40B4-BE49-F238E27FC236}">
                <a16:creationId xmlns:a16="http://schemas.microsoft.com/office/drawing/2014/main" id="{32784A3B-8152-4289-A516-5723EC3F2315}"/>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8" name="Group 17">
            <a:extLst>
              <a:ext uri="{FF2B5EF4-FFF2-40B4-BE49-F238E27FC236}">
                <a16:creationId xmlns:a16="http://schemas.microsoft.com/office/drawing/2014/main" id="{7606C0CB-1F35-4C5B-AD15-58AD7DF82A19}"/>
              </a:ext>
            </a:extLst>
          </p:cNvPr>
          <p:cNvGrpSpPr/>
          <p:nvPr userDrawn="1"/>
        </p:nvGrpSpPr>
        <p:grpSpPr>
          <a:xfrm>
            <a:off x="608013" y="6445106"/>
            <a:ext cx="1184397" cy="186690"/>
            <a:chOff x="863272" y="6563918"/>
            <a:chExt cx="861082" cy="135727"/>
          </a:xfrm>
          <a:solidFill>
            <a:schemeClr val="tx1"/>
          </a:solidFill>
        </p:grpSpPr>
        <p:sp>
          <p:nvSpPr>
            <p:cNvPr id="21" name="Freeform 6">
              <a:extLst>
                <a:ext uri="{FF2B5EF4-FFF2-40B4-BE49-F238E27FC236}">
                  <a16:creationId xmlns:a16="http://schemas.microsoft.com/office/drawing/2014/main" id="{D84C4F50-80C9-401B-912E-E57AF0DED34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7" name="Freeform 7">
              <a:extLst>
                <a:ext uri="{FF2B5EF4-FFF2-40B4-BE49-F238E27FC236}">
                  <a16:creationId xmlns:a16="http://schemas.microsoft.com/office/drawing/2014/main" id="{9D1ECA7F-0438-4E17-BCE6-04AB65BB0B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9" name="Freeform 8">
              <a:extLst>
                <a:ext uri="{FF2B5EF4-FFF2-40B4-BE49-F238E27FC236}">
                  <a16:creationId xmlns:a16="http://schemas.microsoft.com/office/drawing/2014/main" id="{7364C1A8-32FE-4537-9BDD-E5F14A3FF1E6}"/>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0" name="Freeform 9">
              <a:extLst>
                <a:ext uri="{FF2B5EF4-FFF2-40B4-BE49-F238E27FC236}">
                  <a16:creationId xmlns:a16="http://schemas.microsoft.com/office/drawing/2014/main" id="{5580A05B-4751-4539-80EF-CF07E6ECA250}"/>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1" name="Freeform 10">
              <a:extLst>
                <a:ext uri="{FF2B5EF4-FFF2-40B4-BE49-F238E27FC236}">
                  <a16:creationId xmlns:a16="http://schemas.microsoft.com/office/drawing/2014/main" id="{36BD9D01-D58D-4AB5-81EC-DEEEA2F1F1A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2" name="Freeform 11">
              <a:extLst>
                <a:ext uri="{FF2B5EF4-FFF2-40B4-BE49-F238E27FC236}">
                  <a16:creationId xmlns:a16="http://schemas.microsoft.com/office/drawing/2014/main" id="{743D2F32-86E5-4AB8-9735-6E4FDC4C93A1}"/>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3" name="Freeform 12">
              <a:extLst>
                <a:ext uri="{FF2B5EF4-FFF2-40B4-BE49-F238E27FC236}">
                  <a16:creationId xmlns:a16="http://schemas.microsoft.com/office/drawing/2014/main" id="{7CD51178-7E7A-4D9D-8C7F-A8A619CDAF12}"/>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34" name="TextBox 33">
            <a:extLst>
              <a:ext uri="{FF2B5EF4-FFF2-40B4-BE49-F238E27FC236}">
                <a16:creationId xmlns:a16="http://schemas.microsoft.com/office/drawing/2014/main" id="{0C7AA7A7-6088-4E52-B95E-F47D31CBC510}"/>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©2021 VMware, Inc.</a:t>
            </a:r>
          </a:p>
        </p:txBody>
      </p:sp>
      <p:sp>
        <p:nvSpPr>
          <p:cNvPr id="35" name="TextBox 34">
            <a:extLst>
              <a:ext uri="{FF2B5EF4-FFF2-40B4-BE49-F238E27FC236}">
                <a16:creationId xmlns:a16="http://schemas.microsoft.com/office/drawing/2014/main" id="{D74EFD72-7102-435D-B59B-6248F779CC58}"/>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36" name="Freeform: Shape 35">
            <a:extLst>
              <a:ext uri="{FF2B5EF4-FFF2-40B4-BE49-F238E27FC236}">
                <a16:creationId xmlns:a16="http://schemas.microsoft.com/office/drawing/2014/main" id="{D03EA966-19E5-4C6A-A2A3-FF4FBF9532A9}"/>
              </a:ext>
            </a:extLst>
          </p:cNvPr>
          <p:cNvSpPr/>
          <p:nvPr userDrawn="1"/>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89444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Splash Slide Frank">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D73EF7E5-32C2-CC66-0FCC-053FCADA2553}"/>
              </a:ext>
            </a:extLst>
          </p:cNvPr>
          <p:cNvPicPr>
            <a:picLocks noChangeAspect="1"/>
          </p:cNvPicPr>
          <p:nvPr userDrawn="1"/>
        </p:nvPicPr>
        <p:blipFill>
          <a:blip r:embed="rId2"/>
          <a:stretch>
            <a:fillRect/>
          </a:stretch>
        </p:blipFill>
        <p:spPr>
          <a:xfrm>
            <a:off x="0" y="4460"/>
            <a:ext cx="12188825" cy="6856214"/>
          </a:xfrm>
          <a:prstGeom prst="rect">
            <a:avLst/>
          </a:prstGeom>
        </p:spPr>
      </p:pic>
    </p:spTree>
    <p:extLst>
      <p:ext uri="{BB962C8B-B14F-4D97-AF65-F5344CB8AC3E}">
        <p14:creationId xmlns:p14="http://schemas.microsoft.com/office/powerpoint/2010/main" val="256794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Splash Slide Dakota">
    <p:spTree>
      <p:nvGrpSpPr>
        <p:cNvPr id="1" name=""/>
        <p:cNvGrpSpPr/>
        <p:nvPr/>
      </p:nvGrpSpPr>
      <p:grpSpPr>
        <a:xfrm>
          <a:off x="0" y="0"/>
          <a:ext cx="0" cy="0"/>
          <a:chOff x="0" y="0"/>
          <a:chExt cx="0" cy="0"/>
        </a:xfrm>
      </p:grpSpPr>
      <p:pic>
        <p:nvPicPr>
          <p:cNvPr id="3" name="Picture 2" descr="Graphical user interface&#10;&#10;Description automatically generated with low confidence">
            <a:extLst>
              <a:ext uri="{FF2B5EF4-FFF2-40B4-BE49-F238E27FC236}">
                <a16:creationId xmlns:a16="http://schemas.microsoft.com/office/drawing/2014/main" id="{50E6CAB4-0500-EFC3-9BBF-99EAE2D19DA9}"/>
              </a:ext>
            </a:extLst>
          </p:cNvPr>
          <p:cNvPicPr>
            <a:picLocks noChangeAspect="1"/>
          </p:cNvPicPr>
          <p:nvPr userDrawn="1"/>
        </p:nvPicPr>
        <p:blipFill>
          <a:blip r:embed="rId2"/>
          <a:stretch>
            <a:fillRect/>
          </a:stretch>
        </p:blipFill>
        <p:spPr>
          <a:xfrm>
            <a:off x="0" y="893"/>
            <a:ext cx="12188825" cy="6856214"/>
          </a:xfrm>
          <a:prstGeom prst="rect">
            <a:avLst/>
          </a:prstGeom>
        </p:spPr>
      </p:pic>
    </p:spTree>
    <p:extLst>
      <p:ext uri="{BB962C8B-B14F-4D97-AF65-F5344CB8AC3E}">
        <p14:creationId xmlns:p14="http://schemas.microsoft.com/office/powerpoint/2010/main" val="147610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Splash Slide Rene">
    <p:spTree>
      <p:nvGrpSpPr>
        <p:cNvPr id="1" name=""/>
        <p:cNvGrpSpPr/>
        <p:nvPr/>
      </p:nvGrpSpPr>
      <p:grpSpPr>
        <a:xfrm>
          <a:off x="0" y="0"/>
          <a:ext cx="0" cy="0"/>
          <a:chOff x="0" y="0"/>
          <a:chExt cx="0" cy="0"/>
        </a:xfrm>
      </p:grpSpPr>
      <p:pic>
        <p:nvPicPr>
          <p:cNvPr id="3" name="Picture 2" descr="A picture containing text, spectacles, accessory, sunglasses&#10;&#10;Description automatically generated">
            <a:extLst>
              <a:ext uri="{FF2B5EF4-FFF2-40B4-BE49-F238E27FC236}">
                <a16:creationId xmlns:a16="http://schemas.microsoft.com/office/drawing/2014/main" id="{6B41C5C6-ED34-6A16-70C1-CA95316983A6}"/>
              </a:ext>
            </a:extLst>
          </p:cNvPr>
          <p:cNvPicPr>
            <a:picLocks noChangeAspect="1"/>
          </p:cNvPicPr>
          <p:nvPr userDrawn="1"/>
        </p:nvPicPr>
        <p:blipFill>
          <a:blip r:embed="rId2"/>
          <a:stretch>
            <a:fillRect/>
          </a:stretch>
        </p:blipFill>
        <p:spPr>
          <a:xfrm>
            <a:off x="0" y="893"/>
            <a:ext cx="12188825" cy="6856214"/>
          </a:xfrm>
          <a:prstGeom prst="rect">
            <a:avLst/>
          </a:prstGeom>
        </p:spPr>
      </p:pic>
    </p:spTree>
    <p:extLst>
      <p:ext uri="{BB962C8B-B14F-4D97-AF65-F5344CB8AC3E}">
        <p14:creationId xmlns:p14="http://schemas.microsoft.com/office/powerpoint/2010/main" val="98859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dirty="0"/>
              <a:t>Section Title Option 2 </a:t>
            </a:r>
            <a:br>
              <a:rPr lang="en-US" dirty="0"/>
            </a:br>
            <a:r>
              <a:rPr lang="en-US" dirty="0"/>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34996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plash Slide Holms">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82576E5-2220-8AD1-A45F-D739F327AACC}"/>
              </a:ext>
            </a:extLst>
          </p:cNvPr>
          <p:cNvGrpSpPr/>
          <p:nvPr userDrawn="1"/>
        </p:nvGrpSpPr>
        <p:grpSpPr>
          <a:xfrm>
            <a:off x="-35560" y="0"/>
            <a:ext cx="12224385" cy="6858000"/>
            <a:chOff x="-35560" y="0"/>
            <a:chExt cx="12224385" cy="6858000"/>
          </a:xfrm>
        </p:grpSpPr>
        <p:pic>
          <p:nvPicPr>
            <p:cNvPr id="9" name="Picture 8">
              <a:extLst>
                <a:ext uri="{FF2B5EF4-FFF2-40B4-BE49-F238E27FC236}">
                  <a16:creationId xmlns:a16="http://schemas.microsoft.com/office/drawing/2014/main" id="{5725AB6F-1A4D-3D9C-C191-FCB0D306C100}"/>
                </a:ext>
              </a:extLst>
            </p:cNvPr>
            <p:cNvPicPr>
              <a:picLocks noChangeAspect="1"/>
            </p:cNvPicPr>
            <p:nvPr userDrawn="1"/>
          </p:nvPicPr>
          <p:blipFill rotWithShape="1">
            <a:blip r:embed="rId2"/>
            <a:srcRect l="5062" t="278" b="1"/>
            <a:stretch/>
          </p:blipFill>
          <p:spPr>
            <a:xfrm>
              <a:off x="12129924" y="0"/>
              <a:ext cx="58901" cy="6858000"/>
            </a:xfrm>
            <a:prstGeom prst="rect">
              <a:avLst/>
            </a:prstGeom>
          </p:spPr>
        </p:pic>
        <p:pic>
          <p:nvPicPr>
            <p:cNvPr id="5" name="Picture 4" descr="A picture containing application&#10;&#10;Description automatically generated">
              <a:extLst>
                <a:ext uri="{FF2B5EF4-FFF2-40B4-BE49-F238E27FC236}">
                  <a16:creationId xmlns:a16="http://schemas.microsoft.com/office/drawing/2014/main" id="{4D0B83C3-82BF-AC44-B1F0-83455CEDFF37}"/>
                </a:ext>
              </a:extLst>
            </p:cNvPr>
            <p:cNvPicPr>
              <a:picLocks noChangeAspect="1"/>
            </p:cNvPicPr>
            <p:nvPr userDrawn="1"/>
          </p:nvPicPr>
          <p:blipFill rotWithShape="1">
            <a:blip r:embed="rId3">
              <a:alphaModFix/>
            </a:blip>
            <a:srcRect l="-124" t="-13" r="-166" b="1"/>
            <a:stretch/>
          </p:blipFill>
          <p:spPr>
            <a:xfrm>
              <a:off x="-35560" y="0"/>
              <a:ext cx="12224385" cy="6857107"/>
            </a:xfrm>
            <a:prstGeom prst="rect">
              <a:avLst/>
            </a:prstGeom>
          </p:spPr>
        </p:pic>
      </p:grpSp>
    </p:spTree>
    <p:extLst>
      <p:ext uri="{BB962C8B-B14F-4D97-AF65-F5344CB8AC3E}">
        <p14:creationId xmlns:p14="http://schemas.microsoft.com/office/powerpoint/2010/main" val="287673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Splash Slide Pheonix">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21CE7175-E723-E39D-93A3-47891DB12E7B}"/>
              </a:ext>
            </a:extLst>
          </p:cNvPr>
          <p:cNvPicPr>
            <a:picLocks noChangeAspect="1"/>
          </p:cNvPicPr>
          <p:nvPr userDrawn="1"/>
        </p:nvPicPr>
        <p:blipFill>
          <a:blip r:embed="rId2"/>
          <a:stretch>
            <a:fillRect/>
          </a:stretch>
        </p:blipFill>
        <p:spPr>
          <a:xfrm>
            <a:off x="0" y="560"/>
            <a:ext cx="12188825" cy="6856214"/>
          </a:xfrm>
          <a:prstGeom prst="rect">
            <a:avLst/>
          </a:prstGeom>
        </p:spPr>
      </p:pic>
    </p:spTree>
    <p:extLst>
      <p:ext uri="{BB962C8B-B14F-4D97-AF65-F5344CB8AC3E}">
        <p14:creationId xmlns:p14="http://schemas.microsoft.com/office/powerpoint/2010/main" val="385447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Single Speaker Title Slide Frank">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CDAB859B-C881-4412-DAC3-0B963B57E10C}"/>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5" name="Graphic 4">
            <a:extLst>
              <a:ext uri="{FF2B5EF4-FFF2-40B4-BE49-F238E27FC236}">
                <a16:creationId xmlns:a16="http://schemas.microsoft.com/office/drawing/2014/main" id="{62FD40D3-0E6F-9308-860E-8F17CD9D9D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pic>
        <p:nvPicPr>
          <p:cNvPr id="10" name="Graphic 9">
            <a:extLst>
              <a:ext uri="{FF2B5EF4-FFF2-40B4-BE49-F238E27FC236}">
                <a16:creationId xmlns:a16="http://schemas.microsoft.com/office/drawing/2014/main" id="{AF18E8BE-0A5B-478C-3E41-F0FD928C80E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Graphic 5">
            <a:extLst>
              <a:ext uri="{FF2B5EF4-FFF2-40B4-BE49-F238E27FC236}">
                <a16:creationId xmlns:a16="http://schemas.microsoft.com/office/drawing/2014/main" id="{0FEF18A7-EE5B-2DF2-F96E-63BBB2133490}"/>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16164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Single Speaker Title Slide Dakota">
    <p:spTree>
      <p:nvGrpSpPr>
        <p:cNvPr id="1" name=""/>
        <p:cNvGrpSpPr/>
        <p:nvPr/>
      </p:nvGrpSpPr>
      <p:grpSpPr>
        <a:xfrm>
          <a:off x="0" y="0"/>
          <a:ext cx="0" cy="0"/>
          <a:chOff x="0" y="0"/>
          <a:chExt cx="0" cy="0"/>
        </a:xfrm>
      </p:grpSpPr>
      <p:pic>
        <p:nvPicPr>
          <p:cNvPr id="9" name="Picture 8" descr="A picture containing text, swimming&#10;&#10;Description automatically generated">
            <a:extLst>
              <a:ext uri="{FF2B5EF4-FFF2-40B4-BE49-F238E27FC236}">
                <a16:creationId xmlns:a16="http://schemas.microsoft.com/office/drawing/2014/main" id="{094C6E5E-8D08-28DD-5827-8C3C56BC64E6}"/>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8" name="Graphic 7">
            <a:extLst>
              <a:ext uri="{FF2B5EF4-FFF2-40B4-BE49-F238E27FC236}">
                <a16:creationId xmlns:a16="http://schemas.microsoft.com/office/drawing/2014/main" id="{73AF3967-9656-3579-F5ED-8F2BE6685A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pic>
        <p:nvPicPr>
          <p:cNvPr id="10" name="Graphic 9">
            <a:extLst>
              <a:ext uri="{FF2B5EF4-FFF2-40B4-BE49-F238E27FC236}">
                <a16:creationId xmlns:a16="http://schemas.microsoft.com/office/drawing/2014/main" id="{60745FCF-775A-2EEE-9F82-625D66BFE2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Graphic 5">
            <a:extLst>
              <a:ext uri="{FF2B5EF4-FFF2-40B4-BE49-F238E27FC236}">
                <a16:creationId xmlns:a16="http://schemas.microsoft.com/office/drawing/2014/main" id="{46CF4834-C0B5-0F5D-06C6-E94EF8CB90FF}"/>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63955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ingle Speaker Title Slide Rene">
    <p:spTree>
      <p:nvGrpSpPr>
        <p:cNvPr id="1" name=""/>
        <p:cNvGrpSpPr/>
        <p:nvPr/>
      </p:nvGrpSpPr>
      <p:grpSpPr>
        <a:xfrm>
          <a:off x="0" y="0"/>
          <a:ext cx="0" cy="0"/>
          <a:chOff x="0" y="0"/>
          <a:chExt cx="0" cy="0"/>
        </a:xfrm>
      </p:grpSpPr>
      <p:pic>
        <p:nvPicPr>
          <p:cNvPr id="9" name="Picture 8" descr="A picture containing spectacles, accessory, goggles&#10;&#10;Description automatically generated">
            <a:extLst>
              <a:ext uri="{FF2B5EF4-FFF2-40B4-BE49-F238E27FC236}">
                <a16:creationId xmlns:a16="http://schemas.microsoft.com/office/drawing/2014/main" id="{C09F531C-F44B-F09B-3169-FB25660CD84A}"/>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5" name="Graphic 4">
            <a:extLst>
              <a:ext uri="{FF2B5EF4-FFF2-40B4-BE49-F238E27FC236}">
                <a16:creationId xmlns:a16="http://schemas.microsoft.com/office/drawing/2014/main" id="{62FD40D3-0E6F-9308-860E-8F17CD9D9D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pic>
        <p:nvPicPr>
          <p:cNvPr id="10" name="Graphic 9">
            <a:extLst>
              <a:ext uri="{FF2B5EF4-FFF2-40B4-BE49-F238E27FC236}">
                <a16:creationId xmlns:a16="http://schemas.microsoft.com/office/drawing/2014/main" id="{5C9994BE-9915-09E4-9C4E-62D5CBB6EB9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Graphic 5">
            <a:extLst>
              <a:ext uri="{FF2B5EF4-FFF2-40B4-BE49-F238E27FC236}">
                <a16:creationId xmlns:a16="http://schemas.microsoft.com/office/drawing/2014/main" id="{492D9E48-FBDA-4141-E97A-882B2456ED98}"/>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11694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Single Speaker Title Slide Holm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609029-ADB9-E1A2-DBB7-9610A40F49E1}"/>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5" name="Graphic 4">
            <a:extLst>
              <a:ext uri="{FF2B5EF4-FFF2-40B4-BE49-F238E27FC236}">
                <a16:creationId xmlns:a16="http://schemas.microsoft.com/office/drawing/2014/main" id="{62FD40D3-0E6F-9308-860E-8F17CD9D9D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pic>
        <p:nvPicPr>
          <p:cNvPr id="10" name="Graphic 9">
            <a:extLst>
              <a:ext uri="{FF2B5EF4-FFF2-40B4-BE49-F238E27FC236}">
                <a16:creationId xmlns:a16="http://schemas.microsoft.com/office/drawing/2014/main" id="{5056C515-E390-258B-AC79-BD398295E9F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Graphic 5">
            <a:extLst>
              <a:ext uri="{FF2B5EF4-FFF2-40B4-BE49-F238E27FC236}">
                <a16:creationId xmlns:a16="http://schemas.microsoft.com/office/drawing/2014/main" id="{84F1F300-20EF-9B61-95F9-32155A559C21}"/>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74333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ingle Speaker Title Slide Pheonix">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40CC3DDB-3F47-9B52-CC1D-C045C4D8863B}"/>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5" name="Graphic 4">
            <a:extLst>
              <a:ext uri="{FF2B5EF4-FFF2-40B4-BE49-F238E27FC236}">
                <a16:creationId xmlns:a16="http://schemas.microsoft.com/office/drawing/2014/main" id="{62FD40D3-0E6F-9308-860E-8F17CD9D9D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pic>
        <p:nvPicPr>
          <p:cNvPr id="10" name="Graphic 9">
            <a:extLst>
              <a:ext uri="{FF2B5EF4-FFF2-40B4-BE49-F238E27FC236}">
                <a16:creationId xmlns:a16="http://schemas.microsoft.com/office/drawing/2014/main" id="{16321304-B6E2-6109-CDCA-3C7294857B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Graphic 5">
            <a:extLst>
              <a:ext uri="{FF2B5EF4-FFF2-40B4-BE49-F238E27FC236}">
                <a16:creationId xmlns:a16="http://schemas.microsoft.com/office/drawing/2014/main" id="{0B351095-3834-7097-0C71-049E7E1E03B4}"/>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25862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Multi-Speaker Title Slide Frank">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47F8EF79-4CC4-2D70-5CFB-9F79A409F591}"/>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4" name="Graphic 3">
            <a:extLst>
              <a:ext uri="{FF2B5EF4-FFF2-40B4-BE49-F238E27FC236}">
                <a16:creationId xmlns:a16="http://schemas.microsoft.com/office/drawing/2014/main" id="{011FB3A3-2BAD-A23A-EEA5-C34A38F23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2" name="Graphic 11">
            <a:extLst>
              <a:ext uri="{FF2B5EF4-FFF2-40B4-BE49-F238E27FC236}">
                <a16:creationId xmlns:a16="http://schemas.microsoft.com/office/drawing/2014/main" id="{00351770-DC34-311E-B651-A6D72130EE9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51035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Multi-Speaker Title Slide Dakota">
    <p:spTree>
      <p:nvGrpSpPr>
        <p:cNvPr id="1" name=""/>
        <p:cNvGrpSpPr/>
        <p:nvPr/>
      </p:nvGrpSpPr>
      <p:grpSpPr>
        <a:xfrm>
          <a:off x="0" y="0"/>
          <a:ext cx="0" cy="0"/>
          <a:chOff x="0" y="0"/>
          <a:chExt cx="0" cy="0"/>
        </a:xfrm>
      </p:grpSpPr>
      <p:pic>
        <p:nvPicPr>
          <p:cNvPr id="11" name="Picture 10" descr="A picture containing text, swimming&#10;&#10;Description automatically generated">
            <a:extLst>
              <a:ext uri="{FF2B5EF4-FFF2-40B4-BE49-F238E27FC236}">
                <a16:creationId xmlns:a16="http://schemas.microsoft.com/office/drawing/2014/main" id="{2634E2ED-BBDD-0E10-4D38-AEA5E81E54E3}"/>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4" name="Graphic 3">
            <a:extLst>
              <a:ext uri="{FF2B5EF4-FFF2-40B4-BE49-F238E27FC236}">
                <a16:creationId xmlns:a16="http://schemas.microsoft.com/office/drawing/2014/main" id="{011FB3A3-2BAD-A23A-EEA5-C34A38F23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2" name="Graphic 11">
            <a:extLst>
              <a:ext uri="{FF2B5EF4-FFF2-40B4-BE49-F238E27FC236}">
                <a16:creationId xmlns:a16="http://schemas.microsoft.com/office/drawing/2014/main" id="{E115FAED-1D8C-55DC-FCF8-E70F77652A8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9353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2_Multi-Speaker Title Slide Rene">
    <p:spTree>
      <p:nvGrpSpPr>
        <p:cNvPr id="1" name=""/>
        <p:cNvGrpSpPr/>
        <p:nvPr/>
      </p:nvGrpSpPr>
      <p:grpSpPr>
        <a:xfrm>
          <a:off x="0" y="0"/>
          <a:ext cx="0" cy="0"/>
          <a:chOff x="0" y="0"/>
          <a:chExt cx="0" cy="0"/>
        </a:xfrm>
      </p:grpSpPr>
      <p:pic>
        <p:nvPicPr>
          <p:cNvPr id="11" name="Picture 10" descr="A picture containing spectacles, accessory, goggles&#10;&#10;Description automatically generated">
            <a:extLst>
              <a:ext uri="{FF2B5EF4-FFF2-40B4-BE49-F238E27FC236}">
                <a16:creationId xmlns:a16="http://schemas.microsoft.com/office/drawing/2014/main" id="{BBFCEF94-7D35-0B98-E539-823D4813080F}"/>
              </a:ext>
            </a:extLst>
          </p:cNvPr>
          <p:cNvPicPr>
            <a:picLocks noChangeAspect="1"/>
          </p:cNvPicPr>
          <p:nvPr userDrawn="1"/>
        </p:nvPicPr>
        <p:blipFill>
          <a:blip r:embed="rId2"/>
          <a:stretch>
            <a:fillRect/>
          </a:stretch>
        </p:blipFill>
        <p:spPr>
          <a:xfrm>
            <a:off x="359" y="0"/>
            <a:ext cx="12188825" cy="6856214"/>
          </a:xfrm>
          <a:prstGeom prst="rect">
            <a:avLst/>
          </a:prstGeom>
        </p:spPr>
      </p:pic>
      <p:pic>
        <p:nvPicPr>
          <p:cNvPr id="4" name="Graphic 3">
            <a:extLst>
              <a:ext uri="{FF2B5EF4-FFF2-40B4-BE49-F238E27FC236}">
                <a16:creationId xmlns:a16="http://schemas.microsoft.com/office/drawing/2014/main" id="{011FB3A3-2BAD-A23A-EEA5-C34A38F23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2" name="Graphic 11">
            <a:extLst>
              <a:ext uri="{FF2B5EF4-FFF2-40B4-BE49-F238E27FC236}">
                <a16:creationId xmlns:a16="http://schemas.microsoft.com/office/drawing/2014/main" id="{8D98C09F-60C0-1E88-DB39-26E705DD58C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93728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dirty="0"/>
              <a:t>Section Title Option 3</a:t>
            </a:r>
            <a:br>
              <a:rPr lang="en-US" dirty="0"/>
            </a:br>
            <a:r>
              <a:rPr lang="en-US" dirty="0"/>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6835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3_Multi-Speaker Title Slide Holm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E5E722-F6DA-F484-727D-C3BBEBE61166}"/>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4" name="Graphic 3">
            <a:extLst>
              <a:ext uri="{FF2B5EF4-FFF2-40B4-BE49-F238E27FC236}">
                <a16:creationId xmlns:a16="http://schemas.microsoft.com/office/drawing/2014/main" id="{011FB3A3-2BAD-A23A-EEA5-C34A38F23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2" name="Graphic 11">
            <a:extLst>
              <a:ext uri="{FF2B5EF4-FFF2-40B4-BE49-F238E27FC236}">
                <a16:creationId xmlns:a16="http://schemas.microsoft.com/office/drawing/2014/main" id="{4FDE6A2C-448F-50A0-6957-5FE512EE16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270282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4_Multi-Speaker Title Slide Pheonix">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60B36E87-DEDC-CB2B-F653-5F1522606096}"/>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4" name="Graphic 3">
            <a:extLst>
              <a:ext uri="{FF2B5EF4-FFF2-40B4-BE49-F238E27FC236}">
                <a16:creationId xmlns:a16="http://schemas.microsoft.com/office/drawing/2014/main" id="{011FB3A3-2BAD-A23A-EEA5-C34A38F23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2" name="Graphic 11">
            <a:extLst>
              <a:ext uri="{FF2B5EF4-FFF2-40B4-BE49-F238E27FC236}">
                <a16:creationId xmlns:a16="http://schemas.microsoft.com/office/drawing/2014/main" id="{03E2D48E-7F15-4F5B-403B-8782EA67A4C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2243573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BAC895-C070-611A-F0BF-A8439F35BE78}"/>
              </a:ext>
            </a:extLst>
          </p:cNvPr>
          <p:cNvSpPr txBox="1"/>
          <p:nvPr/>
        </p:nvSpPr>
        <p:spPr>
          <a:xfrm>
            <a:off x="589965" y="1333017"/>
            <a:ext cx="2626075" cy="701731"/>
          </a:xfrm>
          <a:prstGeom prst="rect">
            <a:avLst/>
          </a:prstGeom>
        </p:spPr>
        <p:txBody>
          <a:bodyPr wrap="square" anchor="b" anchorCtr="0">
            <a:spAutoFit/>
          </a:bodyPr>
          <a:lstStyle>
            <a:defPPr>
              <a:defRPr lang="en-US"/>
            </a:defPPr>
            <a:lvl1pPr>
              <a:lnSpc>
                <a:spcPct val="90000"/>
              </a:lnSpc>
              <a:spcBef>
                <a:spcPct val="0"/>
              </a:spcBef>
              <a:buNone/>
              <a:defRPr sz="4400" b="0">
                <a:solidFill>
                  <a:srgbClr val="FF0000"/>
                </a:solidFill>
                <a:latin typeface="+mj-lt"/>
                <a:ea typeface="+mj-ea"/>
                <a:cs typeface="+mj-cs"/>
              </a:defRPr>
            </a:lvl1pPr>
          </a:lstStyle>
          <a:p>
            <a:pPr lvl="0"/>
            <a:r>
              <a:rPr lang="en-US">
                <a:solidFill>
                  <a:schemeClr val="tx2"/>
                </a:solidFill>
              </a:rPr>
              <a:t>Agenda</a:t>
            </a:r>
          </a:p>
        </p:txBody>
      </p:sp>
      <p:pic>
        <p:nvPicPr>
          <p:cNvPr id="9" name="Graphic 8">
            <a:extLst>
              <a:ext uri="{FF2B5EF4-FFF2-40B4-BE49-F238E27FC236}">
                <a16:creationId xmlns:a16="http://schemas.microsoft.com/office/drawing/2014/main" id="{13A15910-C0CA-7A70-5E16-B24C533894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9965" y="6337958"/>
            <a:ext cx="2210385" cy="149434"/>
          </a:xfrm>
          <a:prstGeom prst="rect">
            <a:avLst/>
          </a:prstGeom>
        </p:spPr>
      </p:pic>
      <p:sp>
        <p:nvSpPr>
          <p:cNvPr id="4" name="Title: Agenda">
            <a:extLst>
              <a:ext uri="{FF2B5EF4-FFF2-40B4-BE49-F238E27FC236}">
                <a16:creationId xmlns:a16="http://schemas.microsoft.com/office/drawing/2014/main" id="{77CAFA75-AC11-994E-A408-375943058B05}"/>
              </a:ext>
            </a:extLst>
          </p:cNvPr>
          <p:cNvSpPr>
            <a:spLocks noGrp="1"/>
          </p:cNvSpPr>
          <p:nvPr>
            <p:ph type="title" hasCustomPrompt="1"/>
          </p:nvPr>
        </p:nvSpPr>
        <p:spPr>
          <a:xfrm>
            <a:off x="687759" y="2011680"/>
            <a:ext cx="2578681" cy="388945"/>
          </a:xfrm>
        </p:spPr>
        <p:txBody>
          <a:bodyPr anchor="t" anchorCtr="0"/>
          <a:lstStyle>
            <a:lvl1pPr>
              <a:defRPr lang="en-US" sz="1600" b="0" kern="1200" dirty="0">
                <a:solidFill>
                  <a:schemeClr val="tx2"/>
                </a:solidFill>
                <a:latin typeface="+mj-lt"/>
                <a:ea typeface="+mj-ea"/>
                <a:cs typeface="+mj-cs"/>
              </a:defRPr>
            </a:lvl1pPr>
          </a:lstStyle>
          <a:p>
            <a:pPr marL="0" lvl="0" indent="0" algn="l" defTabSz="914400" rtl="0" eaLnBrk="1" latinLnBrk="0" hangingPunct="1">
              <a:lnSpc>
                <a:spcPct val="90000"/>
              </a:lnSpc>
              <a:spcBef>
                <a:spcPct val="0"/>
              </a:spcBef>
              <a:buClr>
                <a:schemeClr val="tx1">
                  <a:lumMod val="60000"/>
                  <a:lumOff val="40000"/>
                </a:schemeClr>
              </a:buClr>
              <a:buSzPct val="90000"/>
              <a:buFont typeface="Arial" panose="020B0604020202020204" pitchFamily="34" charset="0"/>
              <a:buNone/>
            </a:pPr>
            <a:r>
              <a:rPr lang="en-US"/>
              <a:t>Optional subtitle</a:t>
            </a:r>
          </a:p>
        </p:txBody>
      </p:sp>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5302251" y="1490980"/>
            <a:ext cx="5005070" cy="4322783"/>
          </a:xfrm>
        </p:spPr>
        <p:txBody>
          <a:bodyPr anchor="t"/>
          <a:lstStyle>
            <a:lvl1pPr marL="0" indent="0">
              <a:spcBef>
                <a:spcPts val="1800"/>
              </a:spcBef>
              <a:buClr>
                <a:schemeClr val="accent2"/>
              </a:buClr>
              <a:buFont typeface="Open Sans" panose="020B0606030504020204" pitchFamily="34" charset="0"/>
              <a:buChar char="​"/>
              <a:defRPr sz="1800">
                <a:solidFill>
                  <a:schemeClr val="tx2"/>
                </a:solidFill>
                <a:latin typeface="Metropolis Semi Bold" panose="00000700000000000000" pitchFamily="2" charset="0"/>
              </a:defRPr>
            </a:lvl1pPr>
            <a:lvl2pPr marL="0" indent="0">
              <a:spcBef>
                <a:spcPts val="600"/>
              </a:spcBef>
              <a:buFont typeface="Open Sans" panose="020B0606030504020204" pitchFamily="34" charset="0"/>
              <a:buChar char="​"/>
              <a:defRPr sz="1400">
                <a:solidFill>
                  <a:schemeClr val="tx2"/>
                </a:solidFill>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text</a:t>
            </a:r>
          </a:p>
          <a:p>
            <a:pPr marL="0" lvl="1" indent="0" algn="l" defTabSz="914400" rtl="0" eaLnBrk="1" latinLnBrk="0" hangingPunct="1">
              <a:lnSpc>
                <a:spcPct val="100000"/>
              </a:lnSpc>
              <a:spcBef>
                <a:spcPts val="600"/>
              </a:spcBef>
              <a:buClr>
                <a:srgbClr val="1CC4BB"/>
              </a:buClr>
              <a:buSzPct val="90000"/>
              <a:buFont typeface="Arial" panose="020B0604020202020204" pitchFamily="34" charset="0"/>
              <a:buChar char="​"/>
              <a:defRPr/>
            </a:pPr>
            <a:r>
              <a:rPr lang="en-US"/>
              <a:t>Second level</a:t>
            </a:r>
          </a:p>
        </p:txBody>
      </p:sp>
      <p:pic>
        <p:nvPicPr>
          <p:cNvPr id="7" name="Picture 6" descr="A picture containing silhouette&#10;&#10;Description automatically generated">
            <a:extLst>
              <a:ext uri="{FF2B5EF4-FFF2-40B4-BE49-F238E27FC236}">
                <a16:creationId xmlns:a16="http://schemas.microsoft.com/office/drawing/2014/main" id="{60DE264B-46BD-4518-B50D-E6C4B8B020B6}"/>
              </a:ext>
            </a:extLst>
          </p:cNvPr>
          <p:cNvPicPr>
            <a:picLocks noChangeAspect="1"/>
          </p:cNvPicPr>
          <p:nvPr userDrawn="1"/>
        </p:nvPicPr>
        <p:blipFill>
          <a:blip r:embed="rId4"/>
          <a:stretch>
            <a:fillRect/>
          </a:stretch>
        </p:blipFill>
        <p:spPr>
          <a:xfrm>
            <a:off x="0" y="893"/>
            <a:ext cx="12188825" cy="6856214"/>
          </a:xfrm>
          <a:prstGeom prst="rect">
            <a:avLst/>
          </a:prstGeom>
        </p:spPr>
      </p:pic>
      <p:sp>
        <p:nvSpPr>
          <p:cNvPr id="8" name="TextBox 7">
            <a:extLst>
              <a:ext uri="{FF2B5EF4-FFF2-40B4-BE49-F238E27FC236}">
                <a16:creationId xmlns:a16="http://schemas.microsoft.com/office/drawing/2014/main" id="{41966290-3FD9-B17D-F423-255875113A05}"/>
              </a:ext>
            </a:extLst>
          </p:cNvPr>
          <p:cNvSpPr txBox="1"/>
          <p:nvPr userDrawn="1"/>
        </p:nvSpPr>
        <p:spPr>
          <a:xfrm>
            <a:off x="589965" y="1333017"/>
            <a:ext cx="2626075" cy="701731"/>
          </a:xfrm>
          <a:prstGeom prst="rect">
            <a:avLst/>
          </a:prstGeom>
        </p:spPr>
        <p:txBody>
          <a:bodyPr wrap="square" anchor="b" anchorCtr="0">
            <a:spAutoFit/>
          </a:bodyPr>
          <a:lstStyle>
            <a:defPPr>
              <a:defRPr lang="en-US"/>
            </a:defPPr>
            <a:lvl1pPr>
              <a:lnSpc>
                <a:spcPct val="90000"/>
              </a:lnSpc>
              <a:spcBef>
                <a:spcPct val="0"/>
              </a:spcBef>
              <a:buNone/>
              <a:defRPr sz="4400" b="0">
                <a:solidFill>
                  <a:srgbClr val="FF0000"/>
                </a:solidFill>
                <a:latin typeface="+mj-lt"/>
                <a:ea typeface="+mj-ea"/>
                <a:cs typeface="+mj-cs"/>
              </a:defRPr>
            </a:lvl1pPr>
          </a:lstStyle>
          <a:p>
            <a:pPr lvl="0"/>
            <a:r>
              <a:rPr lang="en-US">
                <a:solidFill>
                  <a:schemeClr val="tx2"/>
                </a:solidFill>
              </a:rPr>
              <a:t>Agenda</a:t>
            </a:r>
          </a:p>
        </p:txBody>
      </p:sp>
      <p:pic>
        <p:nvPicPr>
          <p:cNvPr id="10" name="Graphic 9">
            <a:extLst>
              <a:ext uri="{FF2B5EF4-FFF2-40B4-BE49-F238E27FC236}">
                <a16:creationId xmlns:a16="http://schemas.microsoft.com/office/drawing/2014/main" id="{7268E098-ACAC-C018-B500-075938388F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9965" y="6337958"/>
            <a:ext cx="2210385" cy="149434"/>
          </a:xfrm>
          <a:prstGeom prst="rect">
            <a:avLst/>
          </a:prstGeom>
        </p:spPr>
      </p:pic>
    </p:spTree>
    <p:extLst>
      <p:ext uri="{BB962C8B-B14F-4D97-AF65-F5344CB8AC3E}">
        <p14:creationId xmlns:p14="http://schemas.microsoft.com/office/powerpoint/2010/main" val="230299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Section Header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4D8D00F9-45E8-CD70-B394-5A5A7ABFBFE6}"/>
              </a:ext>
            </a:extLst>
          </p:cNvPr>
          <p:cNvPicPr>
            <a:picLocks noChangeAspect="1"/>
          </p:cNvPicPr>
          <p:nvPr userDrawn="1"/>
        </p:nvPicPr>
        <p:blipFill>
          <a:blip r:embed="rId2">
            <a:alphaModFix/>
          </a:blip>
          <a:stretch>
            <a:fillRect/>
          </a:stretch>
        </p:blipFill>
        <p:spPr>
          <a:xfrm>
            <a:off x="0" y="0"/>
            <a:ext cx="12188824" cy="685800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4" name="Graphic 3">
            <a:extLst>
              <a:ext uri="{FF2B5EF4-FFF2-40B4-BE49-F238E27FC236}">
                <a16:creationId xmlns:a16="http://schemas.microsoft.com/office/drawing/2014/main" id="{EFEB6E44-46FC-3E9E-021A-B7FF1C4851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965" y="6337958"/>
            <a:ext cx="2210385" cy="149434"/>
          </a:xfrm>
          <a:prstGeom prst="rect">
            <a:avLst/>
          </a:prstGeom>
        </p:spPr>
      </p:pic>
      <p:sp>
        <p:nvSpPr>
          <p:cNvPr id="11" name="Copyright" descr="Confidential copyright VMware, Inc. 2021">
            <a:extLst>
              <a:ext uri="{FF2B5EF4-FFF2-40B4-BE49-F238E27FC236}">
                <a16:creationId xmlns:a16="http://schemas.microsoft.com/office/drawing/2014/main" id="{0FF187E5-0D32-4F30-8166-06ECAAA3B504}"/>
              </a:ext>
            </a:extLst>
          </p:cNvPr>
          <p:cNvSpPr txBox="1"/>
          <p:nvPr/>
        </p:nvSpPr>
        <p:spPr bwMode="white">
          <a:xfrm flipH="1">
            <a:off x="115903" y="6626564"/>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©2021 VMware, Inc.</a:t>
            </a:r>
          </a:p>
        </p:txBody>
      </p:sp>
      <p:pic>
        <p:nvPicPr>
          <p:cNvPr id="15" name="Graphic 14">
            <a:extLst>
              <a:ext uri="{FF2B5EF4-FFF2-40B4-BE49-F238E27FC236}">
                <a16:creationId xmlns:a16="http://schemas.microsoft.com/office/drawing/2014/main" id="{6E958CB7-7FF5-8E0F-555B-767AAE883E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3625" y="3820426"/>
            <a:ext cx="722208" cy="345404"/>
          </a:xfrm>
          <a:prstGeom prst="rect">
            <a:avLst/>
          </a:prstGeom>
        </p:spPr>
      </p:pic>
      <p:pic>
        <p:nvPicPr>
          <p:cNvPr id="17" name="Graphic 16">
            <a:extLst>
              <a:ext uri="{FF2B5EF4-FFF2-40B4-BE49-F238E27FC236}">
                <a16:creationId xmlns:a16="http://schemas.microsoft.com/office/drawing/2014/main" id="{349C827C-E1E3-EC4F-9780-5AA5B78FB633}"/>
              </a:ext>
            </a:extLst>
          </p:cNvPr>
          <p:cNvPicPr>
            <a:picLocks noChangeAspect="1"/>
          </p:cNvPicPr>
          <p:nvPr/>
        </p:nvPicPr>
        <p:blipFill>
          <a:blip r:embed="rId7">
            <a:alphaModFix amt="45000"/>
            <a:extLst>
              <a:ext uri="{96DAC541-7B7A-43D3-8B79-37D633B846F1}">
                <asvg:svgBlip xmlns:asvg="http://schemas.microsoft.com/office/drawing/2016/SVG/main" r:embed="rId8"/>
              </a:ext>
            </a:extLst>
          </a:blip>
          <a:srcRect b="798"/>
          <a:stretch>
            <a:fillRect/>
          </a:stretch>
        </p:blipFill>
        <p:spPr>
          <a:xfrm flipH="1">
            <a:off x="5707779" y="2857716"/>
            <a:ext cx="981779" cy="361750"/>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pic>
        <p:nvPicPr>
          <p:cNvPr id="19" name="Graphic 18">
            <a:extLst>
              <a:ext uri="{FF2B5EF4-FFF2-40B4-BE49-F238E27FC236}">
                <a16:creationId xmlns:a16="http://schemas.microsoft.com/office/drawing/2014/main" id="{A9B5AC47-F481-5D1B-2D79-35D8C1388D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08596" y="1201445"/>
            <a:ext cx="2665814" cy="781360"/>
          </a:xfrm>
          <a:prstGeom prst="rect">
            <a:avLst/>
          </a:prstGeom>
        </p:spPr>
      </p:pic>
      <p:pic>
        <p:nvPicPr>
          <p:cNvPr id="22" name="Graphic 21">
            <a:extLst>
              <a:ext uri="{FF2B5EF4-FFF2-40B4-BE49-F238E27FC236}">
                <a16:creationId xmlns:a16="http://schemas.microsoft.com/office/drawing/2014/main" id="{060521D3-FF62-94D7-ADEC-8F9FDA23FEF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7208596" y="1201445"/>
            <a:ext cx="2665814" cy="781360"/>
          </a:xfrm>
          <a:prstGeom prst="rect">
            <a:avLst/>
          </a:prstGeom>
        </p:spPr>
      </p:pic>
      <p:pic>
        <p:nvPicPr>
          <p:cNvPr id="21" name="Picture 20" descr="Icon&#10;&#10;Description automatically generated with medium confidence">
            <a:extLst>
              <a:ext uri="{FF2B5EF4-FFF2-40B4-BE49-F238E27FC236}">
                <a16:creationId xmlns:a16="http://schemas.microsoft.com/office/drawing/2014/main" id="{14769B90-EF14-0494-DC85-06F26350A5A9}"/>
              </a:ext>
            </a:extLst>
          </p:cNvPr>
          <p:cNvPicPr>
            <a:picLocks noChangeAspect="1"/>
          </p:cNvPicPr>
          <p:nvPr/>
        </p:nvPicPr>
        <p:blipFill rotWithShape="1">
          <a:blip r:embed="rId11"/>
          <a:srcRect r="16811" b="20092"/>
          <a:stretch/>
        </p:blipFill>
        <p:spPr>
          <a:xfrm>
            <a:off x="6474885" y="1369482"/>
            <a:ext cx="5713940" cy="5488518"/>
          </a:xfrm>
          <a:prstGeom prst="rect">
            <a:avLst/>
          </a:prstGeom>
        </p:spPr>
      </p:pic>
      <p:pic>
        <p:nvPicPr>
          <p:cNvPr id="23" name="Graphic 22">
            <a:extLst>
              <a:ext uri="{FF2B5EF4-FFF2-40B4-BE49-F238E27FC236}">
                <a16:creationId xmlns:a16="http://schemas.microsoft.com/office/drawing/2014/main" id="{3F2A5DE0-B16E-D68B-AF81-AF7A72E1DE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73169" y="2242688"/>
            <a:ext cx="1734614" cy="508422"/>
          </a:xfrm>
          <a:prstGeom prst="rect">
            <a:avLst/>
          </a:prstGeom>
        </p:spPr>
      </p:pic>
      <p:pic>
        <p:nvPicPr>
          <p:cNvPr id="25" name="Graphic 24">
            <a:extLst>
              <a:ext uri="{FF2B5EF4-FFF2-40B4-BE49-F238E27FC236}">
                <a16:creationId xmlns:a16="http://schemas.microsoft.com/office/drawing/2014/main" id="{9A2D6AB2-E375-14C7-7ECD-D7DBF9174B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5910177" y="3470581"/>
            <a:ext cx="1245868" cy="476361"/>
          </a:xfrm>
          <a:prstGeom prst="rect">
            <a:avLst/>
          </a:prstGeom>
        </p:spPr>
      </p:pic>
    </p:spTree>
    <p:extLst>
      <p:ext uri="{BB962C8B-B14F-4D97-AF65-F5344CB8AC3E}">
        <p14:creationId xmlns:p14="http://schemas.microsoft.com/office/powerpoint/2010/main" val="187727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Section Header 2">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C35D31F3-E617-DAC5-B3CF-BECF271C5937}"/>
              </a:ext>
            </a:extLst>
          </p:cNvPr>
          <p:cNvPicPr>
            <a:picLocks noChangeAspect="1"/>
          </p:cNvPicPr>
          <p:nvPr userDrawn="1"/>
        </p:nvPicPr>
        <p:blipFill>
          <a:blip r:embed="rId2">
            <a:alphaModFix/>
          </a:blip>
          <a:stretch>
            <a:fillRect/>
          </a:stretch>
        </p:blipFill>
        <p:spPr>
          <a:xfrm>
            <a:off x="1" y="0"/>
            <a:ext cx="12188824" cy="685800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5" name="Graphic 4">
            <a:extLst>
              <a:ext uri="{FF2B5EF4-FFF2-40B4-BE49-F238E27FC236}">
                <a16:creationId xmlns:a16="http://schemas.microsoft.com/office/drawing/2014/main" id="{194B199C-4C3C-E01A-2600-E7126D685BC2}"/>
              </a:ext>
            </a:extLst>
          </p:cNvPr>
          <p:cNvPicPr>
            <a:picLocks noChangeAspect="1"/>
          </p:cNvPicPr>
          <p:nvPr/>
        </p:nvPicPr>
        <p:blipFill>
          <a:blip r:embed="rId3">
            <a:alphaModFix amt="30000"/>
            <a:extLst>
              <a:ext uri="{96DAC541-7B7A-43D3-8B79-37D633B846F1}">
                <asvg:svgBlip xmlns:asvg="http://schemas.microsoft.com/office/drawing/2016/SVG/main" r:embed="rId4"/>
              </a:ext>
            </a:extLst>
          </a:blip>
          <a:srcRect b="798"/>
          <a:stretch>
            <a:fillRect/>
          </a:stretch>
        </p:blipFill>
        <p:spPr>
          <a:xfrm flipH="1">
            <a:off x="4946651" y="4748847"/>
            <a:ext cx="1943100" cy="715963"/>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pic>
        <p:nvPicPr>
          <p:cNvPr id="6" name="Graphic 5">
            <a:extLst>
              <a:ext uri="{FF2B5EF4-FFF2-40B4-BE49-F238E27FC236}">
                <a16:creationId xmlns:a16="http://schemas.microsoft.com/office/drawing/2014/main" id="{BB42C33E-7B9F-74AB-C594-0420102F3D7E}"/>
              </a:ext>
            </a:extLst>
          </p:cNvPr>
          <p:cNvPicPr>
            <a:picLocks noChangeAspect="1"/>
          </p:cNvPicPr>
          <p:nvPr/>
        </p:nvPicPr>
        <p:blipFill>
          <a:blip r:embed="rId5">
            <a:alphaModFix amt="64000"/>
            <a:extLst>
              <a:ext uri="{96DAC541-7B7A-43D3-8B79-37D633B846F1}">
                <asvg:svgBlip xmlns:asvg="http://schemas.microsoft.com/office/drawing/2016/SVG/main" r:embed="rId6"/>
              </a:ext>
            </a:extLst>
          </a:blip>
          <a:stretch>
            <a:fillRect/>
          </a:stretch>
        </p:blipFill>
        <p:spPr>
          <a:xfrm flipH="1">
            <a:off x="5988049" y="3102820"/>
            <a:ext cx="1195069" cy="456938"/>
          </a:xfrm>
          <a:prstGeom prst="rect">
            <a:avLst/>
          </a:prstGeom>
        </p:spPr>
      </p:pic>
      <p:pic>
        <p:nvPicPr>
          <p:cNvPr id="4" name="Graphic 3">
            <a:extLst>
              <a:ext uri="{FF2B5EF4-FFF2-40B4-BE49-F238E27FC236}">
                <a16:creationId xmlns:a16="http://schemas.microsoft.com/office/drawing/2014/main" id="{EFEB6E44-46FC-3E9E-021A-B7FF1C4851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9965" y="6337958"/>
            <a:ext cx="2210385" cy="149434"/>
          </a:xfrm>
          <a:prstGeom prst="rect">
            <a:avLst/>
          </a:prstGeom>
        </p:spPr>
      </p:pic>
      <p:pic>
        <p:nvPicPr>
          <p:cNvPr id="16" name="Picture 15" descr="Icon&#10;&#10;Description automatically generated">
            <a:extLst>
              <a:ext uri="{FF2B5EF4-FFF2-40B4-BE49-F238E27FC236}">
                <a16:creationId xmlns:a16="http://schemas.microsoft.com/office/drawing/2014/main" id="{82C5701C-B30D-D5A5-92F8-11F2F64CC2B7}"/>
              </a:ext>
            </a:extLst>
          </p:cNvPr>
          <p:cNvPicPr>
            <a:picLocks noChangeAspect="1"/>
          </p:cNvPicPr>
          <p:nvPr userDrawn="1"/>
        </p:nvPicPr>
        <p:blipFill rotWithShape="1">
          <a:blip r:embed="rId9"/>
          <a:srcRect r="16512" b="20286"/>
          <a:stretch/>
        </p:blipFill>
        <p:spPr>
          <a:xfrm>
            <a:off x="6457950" y="1382638"/>
            <a:ext cx="5730875" cy="5475362"/>
          </a:xfrm>
          <a:prstGeom prst="rect">
            <a:avLst/>
          </a:prstGeom>
        </p:spPr>
      </p:pic>
      <p:pic>
        <p:nvPicPr>
          <p:cNvPr id="20" name="Graphic 19">
            <a:extLst>
              <a:ext uri="{FF2B5EF4-FFF2-40B4-BE49-F238E27FC236}">
                <a16:creationId xmlns:a16="http://schemas.microsoft.com/office/drawing/2014/main" id="{DE4A3A97-10E2-AD71-11F4-8BF75FD2A14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449961" y="3479343"/>
            <a:ext cx="2550886" cy="747674"/>
          </a:xfrm>
          <a:prstGeom prst="rect">
            <a:avLst/>
          </a:prstGeom>
        </p:spPr>
      </p:pic>
      <p:pic>
        <p:nvPicPr>
          <p:cNvPr id="8" name="Graphic 7">
            <a:extLst>
              <a:ext uri="{FF2B5EF4-FFF2-40B4-BE49-F238E27FC236}">
                <a16:creationId xmlns:a16="http://schemas.microsoft.com/office/drawing/2014/main" id="{298FAD11-520A-7523-13D1-A7F0C9DB8E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38578" y="5277802"/>
            <a:ext cx="941580" cy="450321"/>
          </a:xfrm>
          <a:prstGeom prst="rect">
            <a:avLst/>
          </a:prstGeom>
        </p:spPr>
      </p:pic>
    </p:spTree>
    <p:extLst>
      <p:ext uri="{BB962C8B-B14F-4D97-AF65-F5344CB8AC3E}">
        <p14:creationId xmlns:p14="http://schemas.microsoft.com/office/powerpoint/2010/main" val="349388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Section Header 3">
    <p:spTree>
      <p:nvGrpSpPr>
        <p:cNvPr id="1" name=""/>
        <p:cNvGrpSpPr/>
        <p:nvPr/>
      </p:nvGrpSpPr>
      <p:grpSpPr>
        <a:xfrm>
          <a:off x="0" y="0"/>
          <a:ext cx="0" cy="0"/>
          <a:chOff x="0" y="0"/>
          <a:chExt cx="0" cy="0"/>
        </a:xfrm>
      </p:grpSpPr>
      <p:pic>
        <p:nvPicPr>
          <p:cNvPr id="15" name="Picture 14" descr="Background pattern&#10;&#10;Description automatically generated">
            <a:extLst>
              <a:ext uri="{FF2B5EF4-FFF2-40B4-BE49-F238E27FC236}">
                <a16:creationId xmlns:a16="http://schemas.microsoft.com/office/drawing/2014/main" id="{C2BC58CF-C0F7-9C23-39CA-E7EA73E80EA5}"/>
              </a:ext>
            </a:extLst>
          </p:cNvPr>
          <p:cNvPicPr>
            <a:picLocks noChangeAspect="1"/>
          </p:cNvPicPr>
          <p:nvPr userDrawn="1"/>
        </p:nvPicPr>
        <p:blipFill>
          <a:blip r:embed="rId2">
            <a:alphaModFix/>
          </a:blip>
          <a:stretch>
            <a:fillRect/>
          </a:stretch>
        </p:blipFill>
        <p:spPr>
          <a:xfrm>
            <a:off x="1" y="0"/>
            <a:ext cx="12188824" cy="685800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5" name="Graphic 4">
            <a:extLst>
              <a:ext uri="{FF2B5EF4-FFF2-40B4-BE49-F238E27FC236}">
                <a16:creationId xmlns:a16="http://schemas.microsoft.com/office/drawing/2014/main" id="{6EA2CADD-B177-3FA1-8D09-8110C1652790}"/>
              </a:ext>
            </a:extLst>
          </p:cNvPr>
          <p:cNvPicPr>
            <a:picLocks noChangeAspect="1"/>
          </p:cNvPicPr>
          <p:nvPr/>
        </p:nvPicPr>
        <p:blipFill>
          <a:blip r:embed="rId3">
            <a:alphaModFix amt="45000"/>
            <a:extLst>
              <a:ext uri="{96DAC541-7B7A-43D3-8B79-37D633B846F1}">
                <asvg:svgBlip xmlns:asvg="http://schemas.microsoft.com/office/drawing/2016/SVG/main" r:embed="rId4"/>
              </a:ext>
            </a:extLst>
          </a:blip>
          <a:srcRect b="798"/>
          <a:stretch>
            <a:fillRect/>
          </a:stretch>
        </p:blipFill>
        <p:spPr>
          <a:xfrm flipH="1">
            <a:off x="5213349" y="4975460"/>
            <a:ext cx="1517651" cy="559200"/>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grpSp>
        <p:nvGrpSpPr>
          <p:cNvPr id="28" name="Group 27">
            <a:extLst>
              <a:ext uri="{FF2B5EF4-FFF2-40B4-BE49-F238E27FC236}">
                <a16:creationId xmlns:a16="http://schemas.microsoft.com/office/drawing/2014/main" id="{3AE8F05F-40AB-15E3-07A0-4AA1DA3F0FEC}"/>
              </a:ext>
            </a:extLst>
          </p:cNvPr>
          <p:cNvGrpSpPr/>
          <p:nvPr/>
        </p:nvGrpSpPr>
        <p:grpSpPr>
          <a:xfrm>
            <a:off x="6444295" y="1369482"/>
            <a:ext cx="5744530" cy="5488518"/>
            <a:chOff x="6444295" y="1369482"/>
            <a:chExt cx="5744530" cy="5488518"/>
          </a:xfrm>
        </p:grpSpPr>
        <p:pic>
          <p:nvPicPr>
            <p:cNvPr id="7" name="Picture 6" descr="Icon&#10;&#10;Description automatically generated">
              <a:extLst>
                <a:ext uri="{FF2B5EF4-FFF2-40B4-BE49-F238E27FC236}">
                  <a16:creationId xmlns:a16="http://schemas.microsoft.com/office/drawing/2014/main" id="{6D086B5B-90B4-18C1-3B6E-7D956AB13E6A}"/>
                </a:ext>
              </a:extLst>
            </p:cNvPr>
            <p:cNvPicPr>
              <a:picLocks noChangeAspect="1"/>
            </p:cNvPicPr>
            <p:nvPr/>
          </p:nvPicPr>
          <p:blipFill rotWithShape="1">
            <a:blip r:embed="rId5"/>
            <a:srcRect r="16365" b="20092"/>
            <a:stretch/>
          </p:blipFill>
          <p:spPr>
            <a:xfrm>
              <a:off x="6444295" y="1369482"/>
              <a:ext cx="5744530" cy="5488518"/>
            </a:xfrm>
            <a:prstGeom prst="rect">
              <a:avLst/>
            </a:prstGeom>
          </p:spPr>
        </p:pic>
        <p:sp>
          <p:nvSpPr>
            <p:cNvPr id="14" name="Right Triangle 13">
              <a:extLst>
                <a:ext uri="{FF2B5EF4-FFF2-40B4-BE49-F238E27FC236}">
                  <a16:creationId xmlns:a16="http://schemas.microsoft.com/office/drawing/2014/main" id="{54F3CB60-DB66-059C-6533-08F7B5A4C730}"/>
                </a:ext>
              </a:extLst>
            </p:cNvPr>
            <p:cNvSpPr/>
            <p:nvPr/>
          </p:nvSpPr>
          <p:spPr>
            <a:xfrm rot="16200000">
              <a:off x="12057064" y="6726238"/>
              <a:ext cx="146050" cy="117473"/>
            </a:xfrm>
            <a:prstGeom prst="rtTriangle">
              <a:avLst/>
            </a:prstGeom>
            <a:solidFill>
              <a:srgbClr val="98CBE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4" name="Graphic 3">
            <a:extLst>
              <a:ext uri="{FF2B5EF4-FFF2-40B4-BE49-F238E27FC236}">
                <a16:creationId xmlns:a16="http://schemas.microsoft.com/office/drawing/2014/main" id="{EFEB6E44-46FC-3E9E-021A-B7FF1C4851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9965" y="6337958"/>
            <a:ext cx="2210385" cy="149434"/>
          </a:xfrm>
          <a:prstGeom prst="rect">
            <a:avLst/>
          </a:prstGeom>
        </p:spPr>
      </p:pic>
      <p:pic>
        <p:nvPicPr>
          <p:cNvPr id="6" name="Graphic 5">
            <a:extLst>
              <a:ext uri="{FF2B5EF4-FFF2-40B4-BE49-F238E27FC236}">
                <a16:creationId xmlns:a16="http://schemas.microsoft.com/office/drawing/2014/main" id="{BAF37292-53AA-DE9B-EB47-25FDAB90C7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4600" y="2179003"/>
            <a:ext cx="722208" cy="345404"/>
          </a:xfrm>
          <a:prstGeom prst="rect">
            <a:avLst/>
          </a:prstGeom>
        </p:spPr>
      </p:pic>
      <p:pic>
        <p:nvPicPr>
          <p:cNvPr id="8" name="Graphic 7">
            <a:extLst>
              <a:ext uri="{FF2B5EF4-FFF2-40B4-BE49-F238E27FC236}">
                <a16:creationId xmlns:a16="http://schemas.microsoft.com/office/drawing/2014/main" id="{5EBE3846-9206-B783-0615-C3143C1AD53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6718300" y="2283297"/>
            <a:ext cx="1245868" cy="476361"/>
          </a:xfrm>
          <a:prstGeom prst="rect">
            <a:avLst/>
          </a:prstGeom>
        </p:spPr>
      </p:pic>
      <p:pic>
        <p:nvPicPr>
          <p:cNvPr id="9" name="Graphic 8">
            <a:extLst>
              <a:ext uri="{FF2B5EF4-FFF2-40B4-BE49-F238E27FC236}">
                <a16:creationId xmlns:a16="http://schemas.microsoft.com/office/drawing/2014/main" id="{CB96816A-63B8-F7F4-4831-ACEB76C358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38578" y="5277802"/>
            <a:ext cx="941580" cy="450321"/>
          </a:xfrm>
          <a:prstGeom prst="rect">
            <a:avLst/>
          </a:prstGeom>
        </p:spPr>
      </p:pic>
      <p:pic>
        <p:nvPicPr>
          <p:cNvPr id="10" name="Graphic 9">
            <a:extLst>
              <a:ext uri="{FF2B5EF4-FFF2-40B4-BE49-F238E27FC236}">
                <a16:creationId xmlns:a16="http://schemas.microsoft.com/office/drawing/2014/main" id="{59997569-C42D-DF37-651C-5665ECCAD92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40399" y="4426757"/>
            <a:ext cx="1333347" cy="390809"/>
          </a:xfrm>
          <a:prstGeom prst="rect">
            <a:avLst/>
          </a:prstGeom>
        </p:spPr>
      </p:pic>
    </p:spTree>
    <p:extLst>
      <p:ext uri="{BB962C8B-B14F-4D97-AF65-F5344CB8AC3E}">
        <p14:creationId xmlns:p14="http://schemas.microsoft.com/office/powerpoint/2010/main" val="267731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ection Header 4">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CDCEC48B-A39C-5C7A-32F9-FA04C36D26E5}"/>
              </a:ext>
            </a:extLst>
          </p:cNvPr>
          <p:cNvPicPr>
            <a:picLocks noChangeAspect="1"/>
          </p:cNvPicPr>
          <p:nvPr userDrawn="1"/>
        </p:nvPicPr>
        <p:blipFill>
          <a:blip r:embed="rId2">
            <a:alphaModFix/>
          </a:blip>
          <a:stretch>
            <a:fillRect/>
          </a:stretch>
        </p:blipFill>
        <p:spPr>
          <a:xfrm>
            <a:off x="1" y="0"/>
            <a:ext cx="12188824" cy="6858000"/>
          </a:xfrm>
          <a:prstGeom prst="rect">
            <a:avLst/>
          </a:prstGeom>
        </p:spPr>
      </p:pic>
      <p:pic>
        <p:nvPicPr>
          <p:cNvPr id="21" name="Graphic 20">
            <a:extLst>
              <a:ext uri="{FF2B5EF4-FFF2-40B4-BE49-F238E27FC236}">
                <a16:creationId xmlns:a16="http://schemas.microsoft.com/office/drawing/2014/main" id="{AFE5C861-01BD-CA05-E982-E5542AAD85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89225" y="2681659"/>
            <a:ext cx="722208" cy="345404"/>
          </a:xfrm>
          <a:prstGeom prst="rect">
            <a:avLst/>
          </a:prstGeom>
        </p:spPr>
      </p:pic>
      <p:pic>
        <p:nvPicPr>
          <p:cNvPr id="22" name="Graphic 21">
            <a:extLst>
              <a:ext uri="{FF2B5EF4-FFF2-40B4-BE49-F238E27FC236}">
                <a16:creationId xmlns:a16="http://schemas.microsoft.com/office/drawing/2014/main" id="{2C674328-C77B-550A-3387-0A14D19BD2F9}"/>
              </a:ext>
            </a:extLst>
          </p:cNvPr>
          <p:cNvPicPr>
            <a:picLocks noChangeAspect="1"/>
          </p:cNvPicPr>
          <p:nvPr userDrawn="1"/>
        </p:nvPicPr>
        <p:blipFill>
          <a:blip r:embed="rId5">
            <a:alphaModFix amt="45000"/>
            <a:extLst>
              <a:ext uri="{96DAC541-7B7A-43D3-8B79-37D633B846F1}">
                <asvg:svgBlip xmlns:asvg="http://schemas.microsoft.com/office/drawing/2016/SVG/main" r:embed="rId6"/>
              </a:ext>
            </a:extLst>
          </a:blip>
          <a:srcRect b="798"/>
          <a:stretch>
            <a:fillRect/>
          </a:stretch>
        </p:blipFill>
        <p:spPr>
          <a:xfrm flipH="1">
            <a:off x="5741646" y="5313049"/>
            <a:ext cx="981779" cy="361750"/>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pic>
        <p:nvPicPr>
          <p:cNvPr id="24" name="Graphic 23">
            <a:extLst>
              <a:ext uri="{FF2B5EF4-FFF2-40B4-BE49-F238E27FC236}">
                <a16:creationId xmlns:a16="http://schemas.microsoft.com/office/drawing/2014/main" id="{F6EACD85-5249-FC23-9DF0-BC219FCE0F6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804063" y="4655844"/>
            <a:ext cx="2665814" cy="78136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4" name="Graphic 3">
            <a:extLst>
              <a:ext uri="{FF2B5EF4-FFF2-40B4-BE49-F238E27FC236}">
                <a16:creationId xmlns:a16="http://schemas.microsoft.com/office/drawing/2014/main" id="{EFEB6E44-46FC-3E9E-021A-B7FF1C4851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9965" y="6337958"/>
            <a:ext cx="2210385" cy="149434"/>
          </a:xfrm>
          <a:prstGeom prst="rect">
            <a:avLst/>
          </a:prstGeom>
        </p:spPr>
      </p:pic>
      <p:pic>
        <p:nvPicPr>
          <p:cNvPr id="27" name="Picture 26" descr="Icon&#10;&#10;Description automatically generated">
            <a:extLst>
              <a:ext uri="{FF2B5EF4-FFF2-40B4-BE49-F238E27FC236}">
                <a16:creationId xmlns:a16="http://schemas.microsoft.com/office/drawing/2014/main" id="{32F4E2E8-409A-A975-AC37-771418BC06A5}"/>
              </a:ext>
            </a:extLst>
          </p:cNvPr>
          <p:cNvPicPr>
            <a:picLocks noChangeAspect="1"/>
          </p:cNvPicPr>
          <p:nvPr userDrawn="1"/>
        </p:nvPicPr>
        <p:blipFill>
          <a:blip r:embed="rId11">
            <a:alphaModFix/>
          </a:blip>
          <a:srcRect/>
          <a:stretch>
            <a:fillRect/>
          </a:stretch>
        </p:blipFill>
        <p:spPr>
          <a:xfrm>
            <a:off x="6444295" y="1369482"/>
            <a:ext cx="6876241" cy="6876241"/>
          </a:xfrm>
          <a:custGeom>
            <a:avLst/>
            <a:gdLst>
              <a:gd name="connsiteX0" fmla="*/ 6755239 w 6876241"/>
              <a:gd name="connsiteY0" fmla="*/ 6758519 h 6876241"/>
              <a:gd name="connsiteX1" fmla="*/ 6876241 w 6876241"/>
              <a:gd name="connsiteY1" fmla="*/ 6758519 h 6876241"/>
              <a:gd name="connsiteX2" fmla="*/ 6876241 w 6876241"/>
              <a:gd name="connsiteY2" fmla="*/ 6876241 h 6876241"/>
              <a:gd name="connsiteX3" fmla="*/ 6755239 w 6876241"/>
              <a:gd name="connsiteY3" fmla="*/ 6876241 h 6876241"/>
              <a:gd name="connsiteX4" fmla="*/ 0 w 6876241"/>
              <a:gd name="connsiteY4" fmla="*/ 0 h 6876241"/>
              <a:gd name="connsiteX5" fmla="*/ 5744530 w 6876241"/>
              <a:gd name="connsiteY5" fmla="*/ 0 h 6876241"/>
              <a:gd name="connsiteX6" fmla="*/ 5744530 w 6876241"/>
              <a:gd name="connsiteY6" fmla="*/ 5488518 h 6876241"/>
              <a:gd name="connsiteX7" fmla="*/ 0 w 6876241"/>
              <a:gd name="connsiteY7" fmla="*/ 5488518 h 687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6241" h="6876241">
                <a:moveTo>
                  <a:pt x="6755239" y="6758519"/>
                </a:moveTo>
                <a:lnTo>
                  <a:pt x="6876241" y="6758519"/>
                </a:lnTo>
                <a:lnTo>
                  <a:pt x="6876241" y="6876241"/>
                </a:lnTo>
                <a:lnTo>
                  <a:pt x="6755239" y="6876241"/>
                </a:lnTo>
                <a:close/>
                <a:moveTo>
                  <a:pt x="0" y="0"/>
                </a:moveTo>
                <a:lnTo>
                  <a:pt x="5744530" y="0"/>
                </a:lnTo>
                <a:lnTo>
                  <a:pt x="5744530" y="5488518"/>
                </a:lnTo>
                <a:lnTo>
                  <a:pt x="0" y="5488518"/>
                </a:lnTo>
                <a:close/>
              </a:path>
            </a:pathLst>
          </a:custGeom>
        </p:spPr>
      </p:pic>
      <p:pic>
        <p:nvPicPr>
          <p:cNvPr id="23" name="Graphic 22">
            <a:extLst>
              <a:ext uri="{FF2B5EF4-FFF2-40B4-BE49-F238E27FC236}">
                <a16:creationId xmlns:a16="http://schemas.microsoft.com/office/drawing/2014/main" id="{3F2A5DE0-B16E-D68B-AF81-AF7A72E1DE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26597" y="1828800"/>
            <a:ext cx="1991253" cy="583644"/>
          </a:xfrm>
          <a:prstGeom prst="rect">
            <a:avLst/>
          </a:prstGeom>
        </p:spPr>
      </p:pic>
      <p:pic>
        <p:nvPicPr>
          <p:cNvPr id="25" name="Graphic 24">
            <a:extLst>
              <a:ext uri="{FF2B5EF4-FFF2-40B4-BE49-F238E27FC236}">
                <a16:creationId xmlns:a16="http://schemas.microsoft.com/office/drawing/2014/main" id="{9A2D6AB2-E375-14C7-7ECD-D7DBF9174B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7815178" y="2158248"/>
            <a:ext cx="1245868" cy="476361"/>
          </a:xfrm>
          <a:prstGeom prst="rect">
            <a:avLst/>
          </a:prstGeom>
        </p:spPr>
      </p:pic>
      <p:pic>
        <p:nvPicPr>
          <p:cNvPr id="18" name="Graphic 17">
            <a:extLst>
              <a:ext uri="{FF2B5EF4-FFF2-40B4-BE49-F238E27FC236}">
                <a16:creationId xmlns:a16="http://schemas.microsoft.com/office/drawing/2014/main" id="{CFCA7C9E-162D-1D23-C352-8CBAA248815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03333" y="4132961"/>
            <a:ext cx="1380451" cy="404616"/>
          </a:xfrm>
          <a:prstGeom prst="rect">
            <a:avLst/>
          </a:prstGeom>
        </p:spPr>
      </p:pic>
    </p:spTree>
    <p:extLst>
      <p:ext uri="{BB962C8B-B14F-4D97-AF65-F5344CB8AC3E}">
        <p14:creationId xmlns:p14="http://schemas.microsoft.com/office/powerpoint/2010/main" val="17253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Section Header 5">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151E622C-0424-9DA2-7CB0-B4DB4290E5F1}"/>
              </a:ext>
            </a:extLst>
          </p:cNvPr>
          <p:cNvPicPr>
            <a:picLocks noChangeAspect="1"/>
          </p:cNvPicPr>
          <p:nvPr userDrawn="1"/>
        </p:nvPicPr>
        <p:blipFill>
          <a:blip r:embed="rId2">
            <a:alphaModFix/>
          </a:blip>
          <a:stretch>
            <a:fillRect/>
          </a:stretch>
        </p:blipFill>
        <p:spPr>
          <a:xfrm>
            <a:off x="1" y="0"/>
            <a:ext cx="12188824" cy="685800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21" name="Graphic 20">
            <a:extLst>
              <a:ext uri="{FF2B5EF4-FFF2-40B4-BE49-F238E27FC236}">
                <a16:creationId xmlns:a16="http://schemas.microsoft.com/office/drawing/2014/main" id="{D2DCA6D1-23F7-FC90-B386-057A1EC0DA3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37292" y="5132759"/>
            <a:ext cx="722208" cy="345404"/>
          </a:xfrm>
          <a:prstGeom prst="rect">
            <a:avLst/>
          </a:prstGeom>
        </p:spPr>
      </p:pic>
      <p:pic>
        <p:nvPicPr>
          <p:cNvPr id="22" name="Graphic 21">
            <a:extLst>
              <a:ext uri="{FF2B5EF4-FFF2-40B4-BE49-F238E27FC236}">
                <a16:creationId xmlns:a16="http://schemas.microsoft.com/office/drawing/2014/main" id="{04EBF3D8-5B80-8D56-7D11-B29E66C1A8B5}"/>
              </a:ext>
            </a:extLst>
          </p:cNvPr>
          <p:cNvPicPr>
            <a:picLocks noChangeAspect="1"/>
          </p:cNvPicPr>
          <p:nvPr userDrawn="1"/>
        </p:nvPicPr>
        <p:blipFill>
          <a:blip r:embed="rId5">
            <a:alphaModFix amt="45000"/>
            <a:extLst>
              <a:ext uri="{96DAC541-7B7A-43D3-8B79-37D633B846F1}">
                <asvg:svgBlip xmlns:asvg="http://schemas.microsoft.com/office/drawing/2016/SVG/main" r:embed="rId6"/>
              </a:ext>
            </a:extLst>
          </a:blip>
          <a:srcRect b="798"/>
          <a:stretch>
            <a:fillRect/>
          </a:stretch>
        </p:blipFill>
        <p:spPr>
          <a:xfrm flipH="1">
            <a:off x="5352179" y="4940516"/>
            <a:ext cx="981779" cy="361750"/>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pic>
        <p:nvPicPr>
          <p:cNvPr id="26" name="Graphic 25">
            <a:extLst>
              <a:ext uri="{FF2B5EF4-FFF2-40B4-BE49-F238E27FC236}">
                <a16:creationId xmlns:a16="http://schemas.microsoft.com/office/drawing/2014/main" id="{BFF2AD48-18A3-063B-80FA-17BBBAFBF9B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776796" y="1404645"/>
            <a:ext cx="2665814" cy="781360"/>
          </a:xfrm>
          <a:prstGeom prst="rect">
            <a:avLst/>
          </a:prstGeom>
        </p:spPr>
      </p:pic>
      <p:pic>
        <p:nvPicPr>
          <p:cNvPr id="4" name="Graphic 3">
            <a:extLst>
              <a:ext uri="{FF2B5EF4-FFF2-40B4-BE49-F238E27FC236}">
                <a16:creationId xmlns:a16="http://schemas.microsoft.com/office/drawing/2014/main" id="{EFEB6E44-46FC-3E9E-021A-B7FF1C4851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9965" y="6337958"/>
            <a:ext cx="2210385" cy="149434"/>
          </a:xfrm>
          <a:prstGeom prst="rect">
            <a:avLst/>
          </a:prstGeom>
        </p:spPr>
      </p:pic>
      <p:grpSp>
        <p:nvGrpSpPr>
          <p:cNvPr id="12" name="Group 11">
            <a:extLst>
              <a:ext uri="{FF2B5EF4-FFF2-40B4-BE49-F238E27FC236}">
                <a16:creationId xmlns:a16="http://schemas.microsoft.com/office/drawing/2014/main" id="{CB98D60A-E263-56C3-E36C-D6CD91FE59B3}"/>
              </a:ext>
            </a:extLst>
          </p:cNvPr>
          <p:cNvGrpSpPr/>
          <p:nvPr/>
        </p:nvGrpSpPr>
        <p:grpSpPr>
          <a:xfrm>
            <a:off x="6446477" y="1369482"/>
            <a:ext cx="5742348" cy="5488518"/>
            <a:chOff x="6446477" y="1369482"/>
            <a:chExt cx="5742348" cy="5488518"/>
          </a:xfrm>
        </p:grpSpPr>
        <p:pic>
          <p:nvPicPr>
            <p:cNvPr id="24" name="Picture 23" descr="Icon&#10;&#10;Description automatically generated">
              <a:extLst>
                <a:ext uri="{FF2B5EF4-FFF2-40B4-BE49-F238E27FC236}">
                  <a16:creationId xmlns:a16="http://schemas.microsoft.com/office/drawing/2014/main" id="{D192642E-A814-61D7-8BCF-A1A599505B7C}"/>
                </a:ext>
              </a:extLst>
            </p:cNvPr>
            <p:cNvPicPr>
              <a:picLocks noChangeAspect="1"/>
            </p:cNvPicPr>
            <p:nvPr/>
          </p:nvPicPr>
          <p:blipFill>
            <a:blip r:embed="rId11"/>
            <a:srcRect r="16437" b="20181"/>
            <a:stretch>
              <a:fillRect/>
            </a:stretch>
          </p:blipFill>
          <p:spPr>
            <a:xfrm>
              <a:off x="6446477" y="1369482"/>
              <a:ext cx="5742348" cy="5488518"/>
            </a:xfrm>
            <a:custGeom>
              <a:avLst/>
              <a:gdLst>
                <a:gd name="connsiteX0" fmla="*/ 0 w 5742348"/>
                <a:gd name="connsiteY0" fmla="*/ 0 h 5488518"/>
                <a:gd name="connsiteX1" fmla="*/ 5742348 w 5742348"/>
                <a:gd name="connsiteY1" fmla="*/ 0 h 5488518"/>
                <a:gd name="connsiteX2" fmla="*/ 5742348 w 5742348"/>
                <a:gd name="connsiteY2" fmla="*/ 5488518 h 5488518"/>
                <a:gd name="connsiteX3" fmla="*/ 0 w 5742348"/>
                <a:gd name="connsiteY3" fmla="*/ 5488518 h 5488518"/>
              </a:gdLst>
              <a:ahLst/>
              <a:cxnLst>
                <a:cxn ang="0">
                  <a:pos x="connsiteX0" y="connsiteY0"/>
                </a:cxn>
                <a:cxn ang="0">
                  <a:pos x="connsiteX1" y="connsiteY1"/>
                </a:cxn>
                <a:cxn ang="0">
                  <a:pos x="connsiteX2" y="connsiteY2"/>
                </a:cxn>
                <a:cxn ang="0">
                  <a:pos x="connsiteX3" y="connsiteY3"/>
                </a:cxn>
              </a:cxnLst>
              <a:rect l="l" t="t" r="r" b="b"/>
              <a:pathLst>
                <a:path w="5742348" h="5488518">
                  <a:moveTo>
                    <a:pt x="0" y="0"/>
                  </a:moveTo>
                  <a:lnTo>
                    <a:pt x="5742348" y="0"/>
                  </a:lnTo>
                  <a:lnTo>
                    <a:pt x="5742348" y="5488518"/>
                  </a:lnTo>
                  <a:lnTo>
                    <a:pt x="0" y="5488518"/>
                  </a:lnTo>
                  <a:close/>
                </a:path>
              </a:pathLst>
            </a:custGeom>
          </p:spPr>
        </p:pic>
        <p:sp>
          <p:nvSpPr>
            <p:cNvPr id="10" name="Rectangle 9">
              <a:extLst>
                <a:ext uri="{FF2B5EF4-FFF2-40B4-BE49-F238E27FC236}">
                  <a16:creationId xmlns:a16="http://schemas.microsoft.com/office/drawing/2014/main" id="{958F5C9A-C650-740A-8FAC-D1A607E8C126}"/>
                </a:ext>
              </a:extLst>
            </p:cNvPr>
            <p:cNvSpPr/>
            <p:nvPr/>
          </p:nvSpPr>
          <p:spPr>
            <a:xfrm>
              <a:off x="12065000" y="6743700"/>
              <a:ext cx="123825" cy="114300"/>
            </a:xfrm>
            <a:prstGeom prst="rect">
              <a:avLst/>
            </a:prstGeom>
            <a:solidFill>
              <a:srgbClr val="19B8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25" name="Graphic 24">
            <a:extLst>
              <a:ext uri="{FF2B5EF4-FFF2-40B4-BE49-F238E27FC236}">
                <a16:creationId xmlns:a16="http://schemas.microsoft.com/office/drawing/2014/main" id="{9A2D6AB2-E375-14C7-7ECD-D7DBF9174B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5994844" y="4232581"/>
            <a:ext cx="1245868" cy="476361"/>
          </a:xfrm>
          <a:prstGeom prst="rect">
            <a:avLst/>
          </a:prstGeom>
        </p:spPr>
      </p:pic>
      <p:pic>
        <p:nvPicPr>
          <p:cNvPr id="30" name="Graphic 29">
            <a:extLst>
              <a:ext uri="{FF2B5EF4-FFF2-40B4-BE49-F238E27FC236}">
                <a16:creationId xmlns:a16="http://schemas.microsoft.com/office/drawing/2014/main" id="{D8BEE5CD-4FE2-9A70-EA3C-BB7C8696D70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7306053" y="1851105"/>
            <a:ext cx="1734614" cy="508422"/>
          </a:xfrm>
          <a:prstGeom prst="rect">
            <a:avLst/>
          </a:prstGeom>
        </p:spPr>
      </p:pic>
    </p:spTree>
    <p:extLst>
      <p:ext uri="{BB962C8B-B14F-4D97-AF65-F5344CB8AC3E}">
        <p14:creationId xmlns:p14="http://schemas.microsoft.com/office/powerpoint/2010/main" val="264760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Title and Subtitle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grpSp>
        <p:nvGrpSpPr>
          <p:cNvPr id="4" name="Group 3">
            <a:extLst>
              <a:ext uri="{FF2B5EF4-FFF2-40B4-BE49-F238E27FC236}">
                <a16:creationId xmlns:a16="http://schemas.microsoft.com/office/drawing/2014/main" id="{4515E70F-D0F1-1273-612B-2D567C2DB581}"/>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7FC6A322-A505-1180-0121-40D8C864EEF1}"/>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865584E8-E869-A631-A958-CF94967F60B8}"/>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382578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Title, Subtitle, and Content</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grpSp>
        <p:nvGrpSpPr>
          <p:cNvPr id="12" name="Group 11">
            <a:extLst>
              <a:ext uri="{FF2B5EF4-FFF2-40B4-BE49-F238E27FC236}">
                <a16:creationId xmlns:a16="http://schemas.microsoft.com/office/drawing/2014/main" id="{41C9C90C-6B18-E771-B79E-A51F859FFDD2}"/>
              </a:ext>
            </a:extLst>
          </p:cNvPr>
          <p:cNvGrpSpPr/>
          <p:nvPr userDrawn="1"/>
        </p:nvGrpSpPr>
        <p:grpSpPr>
          <a:xfrm>
            <a:off x="8492" y="6450012"/>
            <a:ext cx="12188825" cy="407988"/>
            <a:chOff x="0" y="6450012"/>
            <a:chExt cx="12188825" cy="407988"/>
          </a:xfrm>
          <a:solidFill>
            <a:schemeClr val="bg1"/>
          </a:solidFill>
        </p:grpSpPr>
        <p:sp>
          <p:nvSpPr>
            <p:cNvPr id="13" name="Freeform: Shape 12">
              <a:extLst>
                <a:ext uri="{FF2B5EF4-FFF2-40B4-BE49-F238E27FC236}">
                  <a16:creationId xmlns:a16="http://schemas.microsoft.com/office/drawing/2014/main" id="{3ED67A88-6B54-3080-BDC4-4139CEFFB834}"/>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pFill/>
            <a:ln w="6419" cap="flat">
              <a:noFill/>
              <a:prstDash val="solid"/>
              <a:miter/>
            </a:ln>
          </p:spPr>
          <p:txBody>
            <a:bodyPr rtlCol="0" anchor="ctr"/>
            <a:lstStyle/>
            <a:p>
              <a:endParaRPr lang="en-US"/>
            </a:p>
          </p:txBody>
        </p:sp>
        <p:sp>
          <p:nvSpPr>
            <p:cNvPr id="14" name="Graphic 6">
              <a:extLst>
                <a:ext uri="{FF2B5EF4-FFF2-40B4-BE49-F238E27FC236}">
                  <a16:creationId xmlns:a16="http://schemas.microsoft.com/office/drawing/2014/main" id="{6240066C-B784-D750-733A-7B6419E1CF9B}"/>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pFill/>
            <a:ln w="6419"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B4BA93FC-C18F-D8B7-EF1F-1AA744406725}"/>
              </a:ext>
            </a:extLst>
          </p:cNvPr>
          <p:cNvGrpSpPr/>
          <p:nvPr/>
        </p:nvGrpSpPr>
        <p:grpSpPr>
          <a:xfrm>
            <a:off x="0" y="6450012"/>
            <a:ext cx="12188825" cy="407988"/>
            <a:chOff x="0" y="6450012"/>
            <a:chExt cx="12188825" cy="407988"/>
          </a:xfrm>
        </p:grpSpPr>
        <p:sp>
          <p:nvSpPr>
            <p:cNvPr id="6" name="Freeform: Shape 5">
              <a:extLst>
                <a:ext uri="{FF2B5EF4-FFF2-40B4-BE49-F238E27FC236}">
                  <a16:creationId xmlns:a16="http://schemas.microsoft.com/office/drawing/2014/main" id="{F551A0A9-DE0A-126F-8686-4744C239F57C}"/>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7" name="Graphic 6">
              <a:extLst>
                <a:ext uri="{FF2B5EF4-FFF2-40B4-BE49-F238E27FC236}">
                  <a16:creationId xmlns:a16="http://schemas.microsoft.com/office/drawing/2014/main" id="{021855C1-EFB2-929A-DFC3-20A202DB53E6}"/>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399571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7</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28892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Comparison</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605209" y="1892300"/>
            <a:ext cx="5313783" cy="42799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194288" y="1892300"/>
            <a:ext cx="5313783" cy="42799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5" name="Rectangle 14">
            <a:extLst>
              <a:ext uri="{FF2B5EF4-FFF2-40B4-BE49-F238E27FC236}">
                <a16:creationId xmlns:a16="http://schemas.microsoft.com/office/drawing/2014/main" id="{EEE4102C-3EB5-4275-B64E-09C0194B58F4}"/>
              </a:ext>
              <a:ext uri="{C183D7F6-B498-43B3-948B-1728B52AA6E4}">
                <adec:decorative xmlns:adec="http://schemas.microsoft.com/office/drawing/2017/decorative" val="1"/>
              </a:ext>
            </a:extLst>
          </p:cNvPr>
          <p:cNvSpPr/>
          <p:nvPr/>
        </p:nvSpPr>
        <p:spPr>
          <a:xfrm>
            <a:off x="605209" y="1595176"/>
            <a:ext cx="5372258" cy="45719"/>
          </a:xfrm>
          <a:prstGeom prst="rect">
            <a:avLst/>
          </a:prstGeom>
          <a:solidFill>
            <a:srgbClr val="BA5A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14" name="Rectangle 13">
            <a:extLst>
              <a:ext uri="{FF2B5EF4-FFF2-40B4-BE49-F238E27FC236}">
                <a16:creationId xmlns:a16="http://schemas.microsoft.com/office/drawing/2014/main" id="{6409405A-7578-4459-BA8B-C3DAFA1DAE81}"/>
              </a:ext>
              <a:ext uri="{C183D7F6-B498-43B3-948B-1728B52AA6E4}">
                <adec:decorative xmlns:adec="http://schemas.microsoft.com/office/drawing/2017/decorative" val="1"/>
              </a:ext>
            </a:extLst>
          </p:cNvPr>
          <p:cNvSpPr/>
          <p:nvPr/>
        </p:nvSpPr>
        <p:spPr>
          <a:xfrm>
            <a:off x="6194287" y="1595176"/>
            <a:ext cx="5372258" cy="45719"/>
          </a:xfrm>
          <a:prstGeom prst="rect">
            <a:avLst/>
          </a:prstGeom>
          <a:solidFill>
            <a:srgbClr val="00C3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9" name="Group 8">
            <a:extLst>
              <a:ext uri="{FF2B5EF4-FFF2-40B4-BE49-F238E27FC236}">
                <a16:creationId xmlns:a16="http://schemas.microsoft.com/office/drawing/2014/main" id="{ED0621DA-9747-8FD6-F8BF-D0267000DAF5}"/>
              </a:ext>
            </a:extLst>
          </p:cNvPr>
          <p:cNvGrpSpPr/>
          <p:nvPr/>
        </p:nvGrpSpPr>
        <p:grpSpPr>
          <a:xfrm>
            <a:off x="0" y="6450012"/>
            <a:ext cx="12188825" cy="407988"/>
            <a:chOff x="0" y="6450012"/>
            <a:chExt cx="12188825" cy="407988"/>
          </a:xfrm>
        </p:grpSpPr>
        <p:sp>
          <p:nvSpPr>
            <p:cNvPr id="10" name="Freeform: Shape 9">
              <a:extLst>
                <a:ext uri="{FF2B5EF4-FFF2-40B4-BE49-F238E27FC236}">
                  <a16:creationId xmlns:a16="http://schemas.microsoft.com/office/drawing/2014/main" id="{59FE0986-62DC-9B77-7D79-D27065DCFBEB}"/>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11" name="Graphic 6">
              <a:extLst>
                <a:ext uri="{FF2B5EF4-FFF2-40B4-BE49-F238E27FC236}">
                  <a16:creationId xmlns:a16="http://schemas.microsoft.com/office/drawing/2014/main" id="{9E995D88-9B4E-1E89-CC17-C4D151DDCEE8}"/>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3" name="Rectangle 12">
            <a:extLst>
              <a:ext uri="{FF2B5EF4-FFF2-40B4-BE49-F238E27FC236}">
                <a16:creationId xmlns:a16="http://schemas.microsoft.com/office/drawing/2014/main" id="{FE401916-EBB1-5DCF-67D2-50DD2B7CDD37}"/>
              </a:ext>
              <a:ext uri="{C183D7F6-B498-43B3-948B-1728B52AA6E4}">
                <adec:decorative xmlns:adec="http://schemas.microsoft.com/office/drawing/2017/decorative" val="1"/>
              </a:ext>
            </a:extLst>
          </p:cNvPr>
          <p:cNvSpPr/>
          <p:nvPr userDrawn="1"/>
        </p:nvSpPr>
        <p:spPr>
          <a:xfrm>
            <a:off x="605209" y="1595176"/>
            <a:ext cx="5372258"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16" name="Rectangle 15">
            <a:extLst>
              <a:ext uri="{FF2B5EF4-FFF2-40B4-BE49-F238E27FC236}">
                <a16:creationId xmlns:a16="http://schemas.microsoft.com/office/drawing/2014/main" id="{0CC776D0-51CF-7740-F822-5D3AF81765B9}"/>
              </a:ext>
              <a:ext uri="{C183D7F6-B498-43B3-948B-1728B52AA6E4}">
                <adec:decorative xmlns:adec="http://schemas.microsoft.com/office/drawing/2017/decorative" val="1"/>
              </a:ext>
            </a:extLst>
          </p:cNvPr>
          <p:cNvSpPr/>
          <p:nvPr userDrawn="1"/>
        </p:nvSpPr>
        <p:spPr>
          <a:xfrm>
            <a:off x="6194287" y="1595176"/>
            <a:ext cx="5372258"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303660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493522"/>
            <a:ext cx="5044347" cy="419098"/>
          </a:xfrm>
          <a:noFill/>
        </p:spPr>
        <p:txBody>
          <a:bodyPr vert="horz" lIns="0" tIns="91440" rIns="457200" bIns="91440" rtlCol="0" anchor="t">
            <a:noAutofit/>
          </a:bodyPr>
          <a:lstStyle>
            <a:lvl1pPr>
              <a:defRPr lang="en-US" dirty="0">
                <a:solidFill>
                  <a:schemeClr val="tx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p:nvSpPr>
        <p:spPr>
          <a:xfrm>
            <a:off x="592866" y="1973243"/>
            <a:ext cx="5044347" cy="45719"/>
          </a:xfrm>
          <a:prstGeom prst="rect">
            <a:avLst/>
          </a:prstGeom>
          <a:solidFill>
            <a:srgbClr val="0033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110087"/>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vl6pPr marL="1147763" indent="0">
              <a:buNone/>
              <a:defRPr lang="en-US" sz="1200" dirty="0"/>
            </a:lvl6pPr>
          </a:lstStyle>
          <a:p>
            <a:pPr lvl="0">
              <a:spcBef>
                <a:spcPts val="1500"/>
              </a:spcBef>
            </a:pPr>
            <a:r>
              <a:rPr lang="en-US"/>
              <a:t>Click to add text</a:t>
            </a:r>
          </a:p>
          <a:p>
            <a:pPr lvl="1">
              <a:spcBef>
                <a:spcPts val="300"/>
              </a:spcBef>
            </a:pPr>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3" y="1493522"/>
            <a:ext cx="5071595" cy="419098"/>
          </a:xfrm>
          <a:noFill/>
        </p:spPr>
        <p:txBody>
          <a:bodyPr vert="horz" lIns="0" tIns="91440" rIns="457200" bIns="91440" rtlCol="0" anchor="t">
            <a:noAutofit/>
          </a:bodyPr>
          <a:lstStyle>
            <a:lvl1pPr>
              <a:defRPr lang="en-US" sz="2000">
                <a:solidFill>
                  <a:schemeClr val="tx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p:nvSpPr>
        <p:spPr>
          <a:xfrm>
            <a:off x="6551981" y="1973243"/>
            <a:ext cx="5044347" cy="45719"/>
          </a:xfrm>
          <a:prstGeom prst="rect">
            <a:avLst/>
          </a:prstGeom>
          <a:solidFill>
            <a:srgbClr val="BA5A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50" y="2110348"/>
            <a:ext cx="5071595" cy="354376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spcBef>
                <a:spcPts val="1500"/>
              </a:spcBef>
            </a:pPr>
            <a:r>
              <a:rPr lang="en-US"/>
              <a:t>Click to add text</a:t>
            </a:r>
          </a:p>
          <a:p>
            <a:pPr lvl="1">
              <a:spcBef>
                <a:spcPts val="300"/>
              </a:spcBef>
            </a:pPr>
            <a:r>
              <a:rPr lang="en-US"/>
              <a:t>Second level</a:t>
            </a:r>
          </a:p>
          <a:p>
            <a:pPr lvl="2"/>
            <a:r>
              <a:rPr lang="en-US"/>
              <a:t>Third level</a:t>
            </a:r>
          </a:p>
          <a:p>
            <a:pPr lvl="3"/>
            <a:r>
              <a:rPr lang="en-US"/>
              <a:t>Fourth level</a:t>
            </a:r>
          </a:p>
          <a:p>
            <a:pPr lvl="4"/>
            <a:r>
              <a:rPr lang="en-US"/>
              <a:t>Fifth level</a:t>
            </a:r>
          </a:p>
        </p:txBody>
      </p:sp>
      <p:grpSp>
        <p:nvGrpSpPr>
          <p:cNvPr id="17" name="Group 16">
            <a:extLst>
              <a:ext uri="{FF2B5EF4-FFF2-40B4-BE49-F238E27FC236}">
                <a16:creationId xmlns:a16="http://schemas.microsoft.com/office/drawing/2014/main" id="{931D63F5-9782-49C9-CC65-AB087DB73B6F}"/>
              </a:ext>
            </a:extLst>
          </p:cNvPr>
          <p:cNvGrpSpPr/>
          <p:nvPr/>
        </p:nvGrpSpPr>
        <p:grpSpPr>
          <a:xfrm>
            <a:off x="0" y="6450012"/>
            <a:ext cx="12188825" cy="407988"/>
            <a:chOff x="0" y="6450012"/>
            <a:chExt cx="12188825" cy="407988"/>
          </a:xfrm>
        </p:grpSpPr>
        <p:sp>
          <p:nvSpPr>
            <p:cNvPr id="18" name="Freeform: Shape 17">
              <a:extLst>
                <a:ext uri="{FF2B5EF4-FFF2-40B4-BE49-F238E27FC236}">
                  <a16:creationId xmlns:a16="http://schemas.microsoft.com/office/drawing/2014/main" id="{96108EE6-AE39-DB39-EE83-28AF71612BD5}"/>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19" name="Graphic 6">
              <a:extLst>
                <a:ext uri="{FF2B5EF4-FFF2-40B4-BE49-F238E27FC236}">
                  <a16:creationId xmlns:a16="http://schemas.microsoft.com/office/drawing/2014/main" id="{9D93CFCB-D8C2-CC21-0DE3-0CC9E8569AC9}"/>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20" name="Rectangle 19">
            <a:extLst>
              <a:ext uri="{FF2B5EF4-FFF2-40B4-BE49-F238E27FC236}">
                <a16:creationId xmlns:a16="http://schemas.microsoft.com/office/drawing/2014/main" id="{B6CD81F7-98B6-1617-ADA5-5D3DD5703270}"/>
              </a:ext>
              <a:ext uri="{C183D7F6-B498-43B3-948B-1728B52AA6E4}">
                <adec:decorative xmlns:adec="http://schemas.microsoft.com/office/drawing/2017/decorative" val="1"/>
              </a:ext>
            </a:extLst>
          </p:cNvPr>
          <p:cNvSpPr/>
          <p:nvPr userDrawn="1"/>
        </p:nvSpPr>
        <p:spPr>
          <a:xfrm>
            <a:off x="592866" y="1973243"/>
            <a:ext cx="50443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Rectangle 20">
            <a:extLst>
              <a:ext uri="{FF2B5EF4-FFF2-40B4-BE49-F238E27FC236}">
                <a16:creationId xmlns:a16="http://schemas.microsoft.com/office/drawing/2014/main" id="{12AAD7D0-9F16-0BE6-0153-8832C6979AEC}"/>
              </a:ext>
              <a:ext uri="{C183D7F6-B498-43B3-948B-1728B52AA6E4}">
                <adec:decorative xmlns:adec="http://schemas.microsoft.com/office/drawing/2017/decorative" val="1"/>
              </a:ext>
            </a:extLst>
          </p:cNvPr>
          <p:cNvSpPr/>
          <p:nvPr userDrawn="1"/>
        </p:nvSpPr>
        <p:spPr>
          <a:xfrm>
            <a:off x="6551981" y="1973243"/>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Tree>
    <p:extLst>
      <p:ext uri="{BB962C8B-B14F-4D97-AF65-F5344CB8AC3E}">
        <p14:creationId xmlns:p14="http://schemas.microsoft.com/office/powerpoint/2010/main" val="132479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21934" cy="312974"/>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p:nvSpPr>
        <p:spPr>
          <a:xfrm>
            <a:off x="592866" y="1906587"/>
            <a:ext cx="3534634" cy="50246"/>
          </a:xfrm>
          <a:prstGeom prst="rect">
            <a:avLst/>
          </a:prstGeom>
          <a:solidFill>
            <a:srgbClr val="BA5A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1943436"/>
            <a:ext cx="3521934"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351654" y="1599646"/>
            <a:ext cx="3490596" cy="312974"/>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p:nvSpPr>
        <p:spPr>
          <a:xfrm>
            <a:off x="4345304" y="1906587"/>
            <a:ext cx="3534634" cy="50246"/>
          </a:xfrm>
          <a:prstGeom prst="rect">
            <a:avLst/>
          </a:prstGeom>
          <a:solidFill>
            <a:srgbClr val="00C3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351654" y="1943437"/>
            <a:ext cx="3490596"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072342" y="1600200"/>
            <a:ext cx="3522758" cy="312974"/>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p:nvSpPr>
        <p:spPr>
          <a:xfrm>
            <a:off x="8078692" y="1906587"/>
            <a:ext cx="3534634" cy="50246"/>
          </a:xfrm>
          <a:prstGeom prst="rect">
            <a:avLst/>
          </a:prstGeom>
          <a:solidFill>
            <a:srgbClr val="06CAA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072342" y="1965739"/>
            <a:ext cx="3522758" cy="3597060"/>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grpSp>
        <p:nvGrpSpPr>
          <p:cNvPr id="15" name="Group 14">
            <a:extLst>
              <a:ext uri="{FF2B5EF4-FFF2-40B4-BE49-F238E27FC236}">
                <a16:creationId xmlns:a16="http://schemas.microsoft.com/office/drawing/2014/main" id="{E7FF1589-45BF-0543-C0D0-EC6388100B39}"/>
              </a:ext>
            </a:extLst>
          </p:cNvPr>
          <p:cNvGrpSpPr/>
          <p:nvPr/>
        </p:nvGrpSpPr>
        <p:grpSpPr>
          <a:xfrm>
            <a:off x="0" y="6450012"/>
            <a:ext cx="12188825" cy="407988"/>
            <a:chOff x="0" y="6450012"/>
            <a:chExt cx="12188825" cy="407988"/>
          </a:xfrm>
        </p:grpSpPr>
        <p:sp>
          <p:nvSpPr>
            <p:cNvPr id="16" name="Freeform: Shape 15">
              <a:extLst>
                <a:ext uri="{FF2B5EF4-FFF2-40B4-BE49-F238E27FC236}">
                  <a16:creationId xmlns:a16="http://schemas.microsoft.com/office/drawing/2014/main" id="{513074ED-D002-1C97-C413-49C5732B6261}"/>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17" name="Graphic 6">
              <a:extLst>
                <a:ext uri="{FF2B5EF4-FFF2-40B4-BE49-F238E27FC236}">
                  <a16:creationId xmlns:a16="http://schemas.microsoft.com/office/drawing/2014/main" id="{D108E435-7FED-C295-D9BC-0D6EF05DF2B0}"/>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8" name="Rectangle 17">
            <a:extLst>
              <a:ext uri="{FF2B5EF4-FFF2-40B4-BE49-F238E27FC236}">
                <a16:creationId xmlns:a16="http://schemas.microsoft.com/office/drawing/2014/main" id="{3AE67361-DDAC-7BFD-9284-326AF5025CF7}"/>
              </a:ext>
              <a:ext uri="{C183D7F6-B498-43B3-948B-1728B52AA6E4}">
                <adec:decorative xmlns:adec="http://schemas.microsoft.com/office/drawing/2017/decorative" val="1"/>
              </a:ext>
            </a:extLst>
          </p:cNvPr>
          <p:cNvSpPr/>
          <p:nvPr userDrawn="1"/>
        </p:nvSpPr>
        <p:spPr>
          <a:xfrm>
            <a:off x="592866" y="1906587"/>
            <a:ext cx="3534634" cy="5024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 name="Rectangle 18">
            <a:extLst>
              <a:ext uri="{FF2B5EF4-FFF2-40B4-BE49-F238E27FC236}">
                <a16:creationId xmlns:a16="http://schemas.microsoft.com/office/drawing/2014/main" id="{592D7265-5927-1045-F1D2-21FB0CD2DE83}"/>
              </a:ext>
              <a:ext uri="{C183D7F6-B498-43B3-948B-1728B52AA6E4}">
                <adec:decorative xmlns:adec="http://schemas.microsoft.com/office/drawing/2017/decorative" val="1"/>
              </a:ext>
            </a:extLst>
          </p:cNvPr>
          <p:cNvSpPr/>
          <p:nvPr userDrawn="1"/>
        </p:nvSpPr>
        <p:spPr>
          <a:xfrm>
            <a:off x="4345304" y="1906587"/>
            <a:ext cx="3534634" cy="5024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Rectangle 19">
            <a:extLst>
              <a:ext uri="{FF2B5EF4-FFF2-40B4-BE49-F238E27FC236}">
                <a16:creationId xmlns:a16="http://schemas.microsoft.com/office/drawing/2014/main" id="{F61D1F6E-CCE7-5758-0E9C-90D3B36E290A}"/>
              </a:ext>
              <a:ext uri="{C183D7F6-B498-43B3-948B-1728B52AA6E4}">
                <adec:decorative xmlns:adec="http://schemas.microsoft.com/office/drawing/2017/decorative" val="1"/>
              </a:ext>
            </a:extLst>
          </p:cNvPr>
          <p:cNvSpPr/>
          <p:nvPr userDrawn="1"/>
        </p:nvSpPr>
        <p:spPr>
          <a:xfrm>
            <a:off x="8078692" y="1906587"/>
            <a:ext cx="3534634" cy="5024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405113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17A4EAD9-EDC0-854A-BE77-B1CAE3927DCF}"/>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6"/>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1"/>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grpSp>
        <p:nvGrpSpPr>
          <p:cNvPr id="12" name="Group 11">
            <a:extLst>
              <a:ext uri="{FF2B5EF4-FFF2-40B4-BE49-F238E27FC236}">
                <a16:creationId xmlns:a16="http://schemas.microsoft.com/office/drawing/2014/main" id="{DA85D36A-FEE1-3D0C-F899-C272CF89D0A3}"/>
              </a:ext>
            </a:extLst>
          </p:cNvPr>
          <p:cNvGrpSpPr/>
          <p:nvPr userDrawn="1"/>
        </p:nvGrpSpPr>
        <p:grpSpPr>
          <a:xfrm>
            <a:off x="0" y="6450012"/>
            <a:ext cx="12188825" cy="407988"/>
            <a:chOff x="0" y="6450012"/>
            <a:chExt cx="12188825" cy="407988"/>
          </a:xfrm>
        </p:grpSpPr>
        <p:sp>
          <p:nvSpPr>
            <p:cNvPr id="14" name="Freeform: Shape 13">
              <a:extLst>
                <a:ext uri="{FF2B5EF4-FFF2-40B4-BE49-F238E27FC236}">
                  <a16:creationId xmlns:a16="http://schemas.microsoft.com/office/drawing/2014/main" id="{AED13062-43F4-CD40-543A-281063D40B42}"/>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15" name="Graphic 6">
              <a:extLst>
                <a:ext uri="{FF2B5EF4-FFF2-40B4-BE49-F238E27FC236}">
                  <a16:creationId xmlns:a16="http://schemas.microsoft.com/office/drawing/2014/main" id="{8B7049A5-B605-6A71-0536-192C501B4B4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70527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3835A4-736E-51A5-8024-3AE275D640A7}"/>
              </a:ext>
            </a:extLst>
          </p:cNvPr>
          <p:cNvSpPr/>
          <p:nvPr userDrawn="1"/>
        </p:nvSpPr>
        <p:spPr>
          <a:xfrm>
            <a:off x="6094412" y="0"/>
            <a:ext cx="6094413" cy="6858000"/>
          </a:xfrm>
          <a:prstGeom prst="rect">
            <a:avLst/>
          </a:prstGeom>
          <a:solidFill>
            <a:srgbClr val="00155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3" name="Group 12">
            <a:extLst>
              <a:ext uri="{FF2B5EF4-FFF2-40B4-BE49-F238E27FC236}">
                <a16:creationId xmlns:a16="http://schemas.microsoft.com/office/drawing/2014/main" id="{A470A7FC-6595-77EE-AEDF-0B286D9EAD81}"/>
              </a:ext>
            </a:extLst>
          </p:cNvPr>
          <p:cNvGrpSpPr/>
          <p:nvPr userDrawn="1"/>
        </p:nvGrpSpPr>
        <p:grpSpPr>
          <a:xfrm>
            <a:off x="8492" y="6450012"/>
            <a:ext cx="12188825" cy="407988"/>
            <a:chOff x="0" y="6450012"/>
            <a:chExt cx="12188825" cy="407988"/>
          </a:xfrm>
          <a:solidFill>
            <a:schemeClr val="bg1"/>
          </a:solidFill>
        </p:grpSpPr>
        <p:sp>
          <p:nvSpPr>
            <p:cNvPr id="21" name="Freeform: Shape 20">
              <a:extLst>
                <a:ext uri="{FF2B5EF4-FFF2-40B4-BE49-F238E27FC236}">
                  <a16:creationId xmlns:a16="http://schemas.microsoft.com/office/drawing/2014/main" id="{81B9F8C8-D50E-8A58-283D-72C02FC1598B}"/>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pFill/>
            <a:ln w="6419" cap="flat">
              <a:noFill/>
              <a:prstDash val="solid"/>
              <a:miter/>
            </a:ln>
          </p:spPr>
          <p:txBody>
            <a:bodyPr rtlCol="0" anchor="ctr"/>
            <a:lstStyle/>
            <a:p>
              <a:endParaRPr lang="en-US"/>
            </a:p>
          </p:txBody>
        </p:sp>
        <p:sp>
          <p:nvSpPr>
            <p:cNvPr id="22" name="Graphic 6">
              <a:extLst>
                <a:ext uri="{FF2B5EF4-FFF2-40B4-BE49-F238E27FC236}">
                  <a16:creationId xmlns:a16="http://schemas.microsoft.com/office/drawing/2014/main" id="{75D9E64C-2AB5-927F-A899-F20409A5601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pFill/>
            <a:ln w="6419"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E5FB7C77-7C19-E1A7-F0E6-D0DF9F83CE0E}"/>
              </a:ext>
            </a:extLst>
          </p:cNvPr>
          <p:cNvGrpSpPr/>
          <p:nvPr userDrawn="1"/>
        </p:nvGrpSpPr>
        <p:grpSpPr>
          <a:xfrm>
            <a:off x="0" y="6450012"/>
            <a:ext cx="12188825" cy="407988"/>
            <a:chOff x="0" y="6450012"/>
            <a:chExt cx="12188825" cy="407988"/>
          </a:xfrm>
        </p:grpSpPr>
        <p:sp>
          <p:nvSpPr>
            <p:cNvPr id="23" name="Freeform: Shape 22">
              <a:extLst>
                <a:ext uri="{FF2B5EF4-FFF2-40B4-BE49-F238E27FC236}">
                  <a16:creationId xmlns:a16="http://schemas.microsoft.com/office/drawing/2014/main" id="{51DF1E9B-0035-DE28-35D8-6E3BC6039246}"/>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24" name="Graphic 6">
              <a:extLst>
                <a:ext uri="{FF2B5EF4-FFF2-40B4-BE49-F238E27FC236}">
                  <a16:creationId xmlns:a16="http://schemas.microsoft.com/office/drawing/2014/main" id="{E4A73617-72DD-119C-2DBA-DD6979C156F7}"/>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220147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Split Layout">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1A892296-4369-1CF8-025E-F7F892E359C4}"/>
              </a:ext>
            </a:extLst>
          </p:cNvPr>
          <p:cNvPicPr>
            <a:picLocks noChangeAspect="1"/>
          </p:cNvPicPr>
          <p:nvPr/>
        </p:nvPicPr>
        <p:blipFill>
          <a:blip r:embed="rId2"/>
          <a:stretch>
            <a:fillRect/>
          </a:stretch>
        </p:blipFill>
        <p:spPr>
          <a:xfrm>
            <a:off x="0" y="560"/>
            <a:ext cx="12188825" cy="6856880"/>
          </a:xfrm>
          <a:prstGeom prst="rect">
            <a:avLst/>
          </a:prstGeom>
        </p:spPr>
      </p:pic>
      <p:sp>
        <p:nvSpPr>
          <p:cNvPr id="6" name="Title">
            <a:extLst>
              <a:ext uri="{FF2B5EF4-FFF2-40B4-BE49-F238E27FC236}">
                <a16:creationId xmlns:a16="http://schemas.microsoft.com/office/drawing/2014/main" id="{4D11E31A-D6EF-4433-B52E-2EC9B3888FF7}"/>
              </a:ext>
            </a:extLst>
          </p:cNvPr>
          <p:cNvSpPr>
            <a:spLocks noGrp="1"/>
          </p:cNvSpPr>
          <p:nvPr>
            <p:ph type="body" sz="quarter" idx="19" hasCustomPrompt="1"/>
          </p:nvPr>
        </p:nvSpPr>
        <p:spPr>
          <a:xfrm>
            <a:off x="618067" y="1892299"/>
            <a:ext cx="4224338" cy="2166938"/>
          </a:xfrm>
        </p:spPr>
        <p:txBody>
          <a:bodyPr anchor="b" anchorCtr="0"/>
          <a:lstStyle>
            <a:lvl1pPr marL="0" algn="l" defTabSz="914400" rtl="0" eaLnBrk="1" latinLnBrk="0" hangingPunct="1">
              <a:lnSpc>
                <a:spcPct val="93000"/>
              </a:lnSpc>
              <a:spcAft>
                <a:spcPts val="200"/>
              </a:spcAft>
              <a:defRPr lang="en-US" sz="4400" kern="1200" dirty="0">
                <a:solidFill>
                  <a:schemeClr val="tx2"/>
                </a:solidFill>
                <a:latin typeface="+mj-lt"/>
                <a:ea typeface="+mn-ea"/>
                <a:cs typeface="+mn-cs"/>
              </a:defRPr>
            </a:lvl1pPr>
          </a:lstStyle>
          <a:p>
            <a:pPr lvl="0"/>
            <a:r>
              <a:rPr lang="en-US"/>
              <a:t>Click Here</a:t>
            </a:r>
            <a:br>
              <a:rPr lang="en-US"/>
            </a:br>
            <a:r>
              <a:rPr lang="en-US"/>
              <a:t>to Add Title</a:t>
            </a:r>
          </a:p>
        </p:txBody>
      </p:sp>
      <p:sp>
        <p:nvSpPr>
          <p:cNvPr id="18" name="Subtitle">
            <a:extLst>
              <a:ext uri="{FF2B5EF4-FFF2-40B4-BE49-F238E27FC236}">
                <a16:creationId xmlns:a16="http://schemas.microsoft.com/office/drawing/2014/main" id="{AE6131F6-C428-489B-94B0-3096FF145DF0}"/>
              </a:ext>
            </a:extLst>
          </p:cNvPr>
          <p:cNvSpPr>
            <a:spLocks noGrp="1"/>
          </p:cNvSpPr>
          <p:nvPr>
            <p:ph type="body" sz="quarter" idx="20" hasCustomPrompt="1"/>
          </p:nvPr>
        </p:nvSpPr>
        <p:spPr>
          <a:xfrm>
            <a:off x="610130" y="4085696"/>
            <a:ext cx="4275137" cy="533400"/>
          </a:xfrm>
        </p:spPr>
        <p:txBody>
          <a:bodyPr/>
          <a:lstStyle>
            <a:lvl1pPr marL="41275" indent="1588" algn="l" defTabSz="914400" rtl="0" eaLnBrk="1" latinLnBrk="0" hangingPunct="1">
              <a:lnSpc>
                <a:spcPct val="90000"/>
              </a:lnSpc>
              <a:spcBef>
                <a:spcPct val="0"/>
              </a:spcBef>
              <a:defRPr lang="en-US" sz="1600" kern="1200" dirty="0">
                <a:solidFill>
                  <a:schemeClr val="tx1"/>
                </a:solidFill>
                <a:latin typeface="+mn-lt"/>
                <a:ea typeface="+mn-ea"/>
                <a:cs typeface="+mn-cs"/>
              </a:defRPr>
            </a:lvl1pPr>
          </a:lstStyle>
          <a:p>
            <a:pPr lvl="0"/>
            <a:r>
              <a:rPr lang="en-US"/>
              <a:t>Click here to add optional subtitle</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680200" y="1202267"/>
            <a:ext cx="4954871" cy="4580466"/>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 </a:t>
            </a:r>
          </a:p>
        </p:txBody>
      </p:sp>
      <p:sp>
        <p:nvSpPr>
          <p:cNvPr id="2" name="Freeform: Shape 1">
            <a:extLst>
              <a:ext uri="{FF2B5EF4-FFF2-40B4-BE49-F238E27FC236}">
                <a16:creationId xmlns:a16="http://schemas.microsoft.com/office/drawing/2014/main" id="{166C2352-4BF7-C555-AC87-A4D6F2537CC4}"/>
              </a:ext>
            </a:extLst>
          </p:cNvPr>
          <p:cNvSpPr/>
          <p:nvPr/>
        </p:nvSpPr>
        <p:spPr>
          <a:xfrm rot="5246651" flipV="1">
            <a:off x="2602169" y="3079805"/>
            <a:ext cx="6893331" cy="695836"/>
          </a:xfrm>
          <a:custGeom>
            <a:avLst/>
            <a:gdLst>
              <a:gd name="connsiteX0" fmla="*/ 0 w 6893331"/>
              <a:gd name="connsiteY0" fmla="*/ 0 h 695836"/>
              <a:gd name="connsiteX1" fmla="*/ 31060 w 6893331"/>
              <a:gd name="connsiteY1" fmla="*/ 695836 h 695836"/>
              <a:gd name="connsiteX2" fmla="*/ 6893331 w 6893331"/>
              <a:gd name="connsiteY2" fmla="*/ 638551 h 695836"/>
              <a:gd name="connsiteX3" fmla="*/ 6869930 w 6893331"/>
              <a:gd name="connsiteY3" fmla="*/ 114307 h 695836"/>
              <a:gd name="connsiteX4" fmla="*/ 6723895 w 6893331"/>
              <a:gd name="connsiteY4" fmla="*/ 103368 h 695836"/>
              <a:gd name="connsiteX5" fmla="*/ 5448833 w 6893331"/>
              <a:gd name="connsiteY5" fmla="*/ 8178 h 695836"/>
              <a:gd name="connsiteX6" fmla="*/ 4323534 w 6893331"/>
              <a:gd name="connsiteY6" fmla="*/ 54027 h 695836"/>
              <a:gd name="connsiteX7" fmla="*/ 310148 w 6893331"/>
              <a:gd name="connsiteY7" fmla="*/ 63818 h 69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3331" h="695836">
                <a:moveTo>
                  <a:pt x="0" y="0"/>
                </a:moveTo>
                <a:lnTo>
                  <a:pt x="31060" y="695836"/>
                </a:lnTo>
                <a:lnTo>
                  <a:pt x="6893331" y="638551"/>
                </a:lnTo>
                <a:lnTo>
                  <a:pt x="6869930" y="114307"/>
                </a:lnTo>
                <a:lnTo>
                  <a:pt x="6723895" y="103368"/>
                </a:lnTo>
                <a:cubicBezTo>
                  <a:pt x="6297815" y="69579"/>
                  <a:pt x="5853700" y="28845"/>
                  <a:pt x="5448833" y="8178"/>
                </a:cubicBezTo>
                <a:cubicBezTo>
                  <a:pt x="5084007" y="-10428"/>
                  <a:pt x="4695031" y="4856"/>
                  <a:pt x="4323534" y="54027"/>
                </a:cubicBezTo>
                <a:cubicBezTo>
                  <a:pt x="2955020" y="235312"/>
                  <a:pt x="2126862" y="415425"/>
                  <a:pt x="310148" y="63818"/>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3" name="Freeform: Shape 2">
            <a:extLst>
              <a:ext uri="{FF2B5EF4-FFF2-40B4-BE49-F238E27FC236}">
                <a16:creationId xmlns:a16="http://schemas.microsoft.com/office/drawing/2014/main" id="{57AB0F9F-3042-9EB5-B43B-F1B8FAA6A7F7}"/>
              </a:ext>
            </a:extLst>
          </p:cNvPr>
          <p:cNvSpPr/>
          <p:nvPr/>
        </p:nvSpPr>
        <p:spPr>
          <a:xfrm rot="16353349">
            <a:off x="2573616" y="3100610"/>
            <a:ext cx="6892003" cy="660924"/>
          </a:xfrm>
          <a:custGeom>
            <a:avLst/>
            <a:gdLst>
              <a:gd name="connsiteX0" fmla="*/ 6892003 w 6892003"/>
              <a:gd name="connsiteY0" fmla="*/ 608779 h 681362"/>
              <a:gd name="connsiteX1" fmla="*/ 30414 w 6892003"/>
              <a:gd name="connsiteY1" fmla="*/ 681362 h 681362"/>
              <a:gd name="connsiteX2" fmla="*/ 0 w 6892003"/>
              <a:gd name="connsiteY2" fmla="*/ 0 h 681362"/>
              <a:gd name="connsiteX3" fmla="*/ 279468 w 6892003"/>
              <a:gd name="connsiteY3" fmla="*/ 72868 h 681362"/>
              <a:gd name="connsiteX4" fmla="*/ 3326826 w 6892003"/>
              <a:gd name="connsiteY4" fmla="*/ 63448 h 681362"/>
              <a:gd name="connsiteX5" fmla="*/ 4181265 w 6892003"/>
              <a:gd name="connsiteY5" fmla="*/ 19334 h 681362"/>
              <a:gd name="connsiteX6" fmla="*/ 6035407 w 6892003"/>
              <a:gd name="connsiteY6" fmla="*/ 162421 h 681362"/>
              <a:gd name="connsiteX7" fmla="*/ 6854873 w 6892003"/>
              <a:gd name="connsiteY7" fmla="*/ 63861 h 681362"/>
              <a:gd name="connsiteX8" fmla="*/ 6867565 w 6892003"/>
              <a:gd name="connsiteY8" fmla="*/ 61300 h 68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003" h="681362">
                <a:moveTo>
                  <a:pt x="6892003" y="608779"/>
                </a:moveTo>
                <a:lnTo>
                  <a:pt x="30414" y="681362"/>
                </a:lnTo>
                <a:lnTo>
                  <a:pt x="0" y="0"/>
                </a:lnTo>
                <a:lnTo>
                  <a:pt x="279468" y="72868"/>
                </a:lnTo>
                <a:cubicBezTo>
                  <a:pt x="1658896" y="411169"/>
                  <a:pt x="2287716" y="237872"/>
                  <a:pt x="3326826" y="63448"/>
                </a:cubicBezTo>
                <a:cubicBezTo>
                  <a:pt x="3608904" y="16137"/>
                  <a:pt x="3904253" y="1432"/>
                  <a:pt x="4181265" y="19334"/>
                </a:cubicBezTo>
                <a:cubicBezTo>
                  <a:pt x="4796095" y="59102"/>
                  <a:pt x="5530126" y="176103"/>
                  <a:pt x="6035407" y="162421"/>
                </a:cubicBezTo>
                <a:cubicBezTo>
                  <a:pt x="6214451" y="157306"/>
                  <a:pt x="6511147" y="127866"/>
                  <a:pt x="6854873" y="63861"/>
                </a:cubicBezTo>
                <a:lnTo>
                  <a:pt x="6867565" y="6130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4" name="Freeform: Shape 3">
            <a:extLst>
              <a:ext uri="{FF2B5EF4-FFF2-40B4-BE49-F238E27FC236}">
                <a16:creationId xmlns:a16="http://schemas.microsoft.com/office/drawing/2014/main" id="{F32FFDEB-9851-5800-CA91-05E0E4FA3DBF}"/>
              </a:ext>
            </a:extLst>
          </p:cNvPr>
          <p:cNvSpPr/>
          <p:nvPr/>
        </p:nvSpPr>
        <p:spPr>
          <a:xfrm>
            <a:off x="5958839" y="0"/>
            <a:ext cx="6229985" cy="6858000"/>
          </a:xfrm>
          <a:custGeom>
            <a:avLst/>
            <a:gdLst>
              <a:gd name="connsiteX0" fmla="*/ 0 w 6279416"/>
              <a:gd name="connsiteY0" fmla="*/ 0 h 6858000"/>
              <a:gd name="connsiteX1" fmla="*/ 682742 w 6279416"/>
              <a:gd name="connsiteY1" fmla="*/ 0 h 6858000"/>
              <a:gd name="connsiteX2" fmla="*/ 6279416 w 6279416"/>
              <a:gd name="connsiteY2" fmla="*/ 0 h 6858000"/>
              <a:gd name="connsiteX3" fmla="*/ 6279416 w 6279416"/>
              <a:gd name="connsiteY3" fmla="*/ 6858000 h 6858000"/>
              <a:gd name="connsiteX4" fmla="*/ 732045 w 6279416"/>
              <a:gd name="connsiteY4" fmla="*/ 6858000 h 6858000"/>
              <a:gd name="connsiteX5" fmla="*/ 66831 w 6279416"/>
              <a:gd name="connsiteY5" fmla="*/ 6858000 h 6858000"/>
              <a:gd name="connsiteX6" fmla="*/ 59449 w 6279416"/>
              <a:gd name="connsiteY6" fmla="*/ 6775316 h 6858000"/>
              <a:gd name="connsiteX7" fmla="*/ 44249 w 6279416"/>
              <a:gd name="connsiteY7" fmla="*/ 5616740 h 6858000"/>
              <a:gd name="connsiteX8" fmla="*/ 76623 w 6279416"/>
              <a:gd name="connsiteY8" fmla="*/ 3125492 h 6858000"/>
              <a:gd name="connsiteX9" fmla="*/ 54723 w 6279416"/>
              <a:gd name="connsiteY9" fmla="*/ 2486956 h 6858000"/>
              <a:gd name="connsiteX10" fmla="*/ 125761 w 6279416"/>
              <a:gd name="connsiteY10" fmla="*/ 1101326 h 6858000"/>
              <a:gd name="connsiteX11" fmla="*/ 55662 w 6279416"/>
              <a:gd name="connsiteY11" fmla="*/ 3310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9416" h="6858000">
                <a:moveTo>
                  <a:pt x="0" y="0"/>
                </a:moveTo>
                <a:lnTo>
                  <a:pt x="682742" y="0"/>
                </a:lnTo>
                <a:lnTo>
                  <a:pt x="6279416" y="0"/>
                </a:lnTo>
                <a:lnTo>
                  <a:pt x="6279416" y="6858000"/>
                </a:lnTo>
                <a:lnTo>
                  <a:pt x="732045" y="6858000"/>
                </a:lnTo>
                <a:lnTo>
                  <a:pt x="66831" y="6858000"/>
                </a:lnTo>
                <a:lnTo>
                  <a:pt x="59449" y="6775316"/>
                </a:lnTo>
                <a:cubicBezTo>
                  <a:pt x="25507" y="6412233"/>
                  <a:pt x="-20800" y="5972074"/>
                  <a:pt x="44249" y="5616740"/>
                </a:cubicBezTo>
                <a:cubicBezTo>
                  <a:pt x="260725" y="4433257"/>
                  <a:pt x="168992" y="3953804"/>
                  <a:pt x="76623" y="3125492"/>
                </a:cubicBezTo>
                <a:cubicBezTo>
                  <a:pt x="53136" y="2914690"/>
                  <a:pt x="45834" y="2693970"/>
                  <a:pt x="54723" y="2486956"/>
                </a:cubicBezTo>
                <a:cubicBezTo>
                  <a:pt x="74465" y="2027483"/>
                  <a:pt x="132553" y="1478930"/>
                  <a:pt x="125761" y="1101326"/>
                </a:cubicBezTo>
                <a:cubicBezTo>
                  <a:pt x="122713" y="940763"/>
                  <a:pt x="102275" y="653590"/>
                  <a:pt x="55662" y="331008"/>
                </a:cubicBezTo>
                <a:close/>
              </a:path>
            </a:pathLst>
          </a:custGeom>
          <a:solidFill>
            <a:srgbClr val="04103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36">
              <a:spcAft>
                <a:spcPts val="600"/>
              </a:spcAft>
            </a:pPr>
            <a:endParaRPr lang="en-US" sz="1200" err="1">
              <a:solidFill>
                <a:prstClr val="white"/>
              </a:solidFill>
              <a:latin typeface="Metropolis"/>
            </a:endParaRPr>
          </a:p>
        </p:txBody>
      </p:sp>
      <p:pic>
        <p:nvPicPr>
          <p:cNvPr id="9" name="Picture 8" descr="Shape&#10;&#10;Description automatically generated">
            <a:extLst>
              <a:ext uri="{FF2B5EF4-FFF2-40B4-BE49-F238E27FC236}">
                <a16:creationId xmlns:a16="http://schemas.microsoft.com/office/drawing/2014/main" id="{9BE02673-BB8E-D86F-F1DB-E88095DA07C0}"/>
              </a:ext>
            </a:extLst>
          </p:cNvPr>
          <p:cNvPicPr>
            <a:picLocks noChangeAspect="1"/>
          </p:cNvPicPr>
          <p:nvPr userDrawn="1"/>
        </p:nvPicPr>
        <p:blipFill>
          <a:blip r:embed="rId2"/>
          <a:stretch>
            <a:fillRect/>
          </a:stretch>
        </p:blipFill>
        <p:spPr>
          <a:xfrm>
            <a:off x="0" y="560"/>
            <a:ext cx="12188825" cy="6856880"/>
          </a:xfrm>
          <a:prstGeom prst="rect">
            <a:avLst/>
          </a:prstGeom>
        </p:spPr>
      </p:pic>
      <p:sp>
        <p:nvSpPr>
          <p:cNvPr id="10" name="Freeform: Shape 9">
            <a:extLst>
              <a:ext uri="{FF2B5EF4-FFF2-40B4-BE49-F238E27FC236}">
                <a16:creationId xmlns:a16="http://schemas.microsoft.com/office/drawing/2014/main" id="{B9871983-F262-41E3-E4A4-0489F479A2AA}"/>
              </a:ext>
            </a:extLst>
          </p:cNvPr>
          <p:cNvSpPr/>
          <p:nvPr userDrawn="1"/>
        </p:nvSpPr>
        <p:spPr>
          <a:xfrm rot="5246651" flipV="1">
            <a:off x="2602169" y="3079805"/>
            <a:ext cx="6893331" cy="695836"/>
          </a:xfrm>
          <a:custGeom>
            <a:avLst/>
            <a:gdLst>
              <a:gd name="connsiteX0" fmla="*/ 0 w 6893331"/>
              <a:gd name="connsiteY0" fmla="*/ 0 h 695836"/>
              <a:gd name="connsiteX1" fmla="*/ 31060 w 6893331"/>
              <a:gd name="connsiteY1" fmla="*/ 695836 h 695836"/>
              <a:gd name="connsiteX2" fmla="*/ 6893331 w 6893331"/>
              <a:gd name="connsiteY2" fmla="*/ 638551 h 695836"/>
              <a:gd name="connsiteX3" fmla="*/ 6869930 w 6893331"/>
              <a:gd name="connsiteY3" fmla="*/ 114307 h 695836"/>
              <a:gd name="connsiteX4" fmla="*/ 6723895 w 6893331"/>
              <a:gd name="connsiteY4" fmla="*/ 103368 h 695836"/>
              <a:gd name="connsiteX5" fmla="*/ 5448833 w 6893331"/>
              <a:gd name="connsiteY5" fmla="*/ 8178 h 695836"/>
              <a:gd name="connsiteX6" fmla="*/ 4323534 w 6893331"/>
              <a:gd name="connsiteY6" fmla="*/ 54027 h 695836"/>
              <a:gd name="connsiteX7" fmla="*/ 310148 w 6893331"/>
              <a:gd name="connsiteY7" fmla="*/ 63818 h 69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3331" h="695836">
                <a:moveTo>
                  <a:pt x="0" y="0"/>
                </a:moveTo>
                <a:lnTo>
                  <a:pt x="31060" y="695836"/>
                </a:lnTo>
                <a:lnTo>
                  <a:pt x="6893331" y="638551"/>
                </a:lnTo>
                <a:lnTo>
                  <a:pt x="6869930" y="114307"/>
                </a:lnTo>
                <a:lnTo>
                  <a:pt x="6723895" y="103368"/>
                </a:lnTo>
                <a:cubicBezTo>
                  <a:pt x="6297815" y="69579"/>
                  <a:pt x="5853700" y="28845"/>
                  <a:pt x="5448833" y="8178"/>
                </a:cubicBezTo>
                <a:cubicBezTo>
                  <a:pt x="5084007" y="-10428"/>
                  <a:pt x="4695031" y="4856"/>
                  <a:pt x="4323534" y="54027"/>
                </a:cubicBezTo>
                <a:cubicBezTo>
                  <a:pt x="2955020" y="235312"/>
                  <a:pt x="2126862" y="415425"/>
                  <a:pt x="310148" y="63818"/>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4EBE93BD-E526-9131-02C6-6354BA1553B3}"/>
              </a:ext>
            </a:extLst>
          </p:cNvPr>
          <p:cNvSpPr/>
          <p:nvPr userDrawn="1"/>
        </p:nvSpPr>
        <p:spPr>
          <a:xfrm rot="16353349">
            <a:off x="2573616" y="3100610"/>
            <a:ext cx="6892003" cy="660924"/>
          </a:xfrm>
          <a:custGeom>
            <a:avLst/>
            <a:gdLst>
              <a:gd name="connsiteX0" fmla="*/ 6892003 w 6892003"/>
              <a:gd name="connsiteY0" fmla="*/ 608779 h 681362"/>
              <a:gd name="connsiteX1" fmla="*/ 30414 w 6892003"/>
              <a:gd name="connsiteY1" fmla="*/ 681362 h 681362"/>
              <a:gd name="connsiteX2" fmla="*/ 0 w 6892003"/>
              <a:gd name="connsiteY2" fmla="*/ 0 h 681362"/>
              <a:gd name="connsiteX3" fmla="*/ 279468 w 6892003"/>
              <a:gd name="connsiteY3" fmla="*/ 72868 h 681362"/>
              <a:gd name="connsiteX4" fmla="*/ 3326826 w 6892003"/>
              <a:gd name="connsiteY4" fmla="*/ 63448 h 681362"/>
              <a:gd name="connsiteX5" fmla="*/ 4181265 w 6892003"/>
              <a:gd name="connsiteY5" fmla="*/ 19334 h 681362"/>
              <a:gd name="connsiteX6" fmla="*/ 6035407 w 6892003"/>
              <a:gd name="connsiteY6" fmla="*/ 162421 h 681362"/>
              <a:gd name="connsiteX7" fmla="*/ 6854873 w 6892003"/>
              <a:gd name="connsiteY7" fmla="*/ 63861 h 681362"/>
              <a:gd name="connsiteX8" fmla="*/ 6867565 w 6892003"/>
              <a:gd name="connsiteY8" fmla="*/ 61300 h 68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003" h="681362">
                <a:moveTo>
                  <a:pt x="6892003" y="608779"/>
                </a:moveTo>
                <a:lnTo>
                  <a:pt x="30414" y="681362"/>
                </a:lnTo>
                <a:lnTo>
                  <a:pt x="0" y="0"/>
                </a:lnTo>
                <a:lnTo>
                  <a:pt x="279468" y="72868"/>
                </a:lnTo>
                <a:cubicBezTo>
                  <a:pt x="1658896" y="411169"/>
                  <a:pt x="2287716" y="237872"/>
                  <a:pt x="3326826" y="63448"/>
                </a:cubicBezTo>
                <a:cubicBezTo>
                  <a:pt x="3608904" y="16137"/>
                  <a:pt x="3904253" y="1432"/>
                  <a:pt x="4181265" y="19334"/>
                </a:cubicBezTo>
                <a:cubicBezTo>
                  <a:pt x="4796095" y="59102"/>
                  <a:pt x="5530126" y="176103"/>
                  <a:pt x="6035407" y="162421"/>
                </a:cubicBezTo>
                <a:cubicBezTo>
                  <a:pt x="6214451" y="157306"/>
                  <a:pt x="6511147" y="127866"/>
                  <a:pt x="6854873" y="63861"/>
                </a:cubicBezTo>
                <a:lnTo>
                  <a:pt x="6867565" y="6130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F50267C2-CF36-3A85-1CB3-40B13D15BA0F}"/>
              </a:ext>
            </a:extLst>
          </p:cNvPr>
          <p:cNvSpPr/>
          <p:nvPr userDrawn="1"/>
        </p:nvSpPr>
        <p:spPr>
          <a:xfrm>
            <a:off x="5958839" y="0"/>
            <a:ext cx="6229985" cy="6858000"/>
          </a:xfrm>
          <a:custGeom>
            <a:avLst/>
            <a:gdLst>
              <a:gd name="connsiteX0" fmla="*/ 0 w 6279416"/>
              <a:gd name="connsiteY0" fmla="*/ 0 h 6858000"/>
              <a:gd name="connsiteX1" fmla="*/ 682742 w 6279416"/>
              <a:gd name="connsiteY1" fmla="*/ 0 h 6858000"/>
              <a:gd name="connsiteX2" fmla="*/ 6279416 w 6279416"/>
              <a:gd name="connsiteY2" fmla="*/ 0 h 6858000"/>
              <a:gd name="connsiteX3" fmla="*/ 6279416 w 6279416"/>
              <a:gd name="connsiteY3" fmla="*/ 6858000 h 6858000"/>
              <a:gd name="connsiteX4" fmla="*/ 732045 w 6279416"/>
              <a:gd name="connsiteY4" fmla="*/ 6858000 h 6858000"/>
              <a:gd name="connsiteX5" fmla="*/ 66831 w 6279416"/>
              <a:gd name="connsiteY5" fmla="*/ 6858000 h 6858000"/>
              <a:gd name="connsiteX6" fmla="*/ 59449 w 6279416"/>
              <a:gd name="connsiteY6" fmla="*/ 6775316 h 6858000"/>
              <a:gd name="connsiteX7" fmla="*/ 44249 w 6279416"/>
              <a:gd name="connsiteY7" fmla="*/ 5616740 h 6858000"/>
              <a:gd name="connsiteX8" fmla="*/ 76623 w 6279416"/>
              <a:gd name="connsiteY8" fmla="*/ 3125492 h 6858000"/>
              <a:gd name="connsiteX9" fmla="*/ 54723 w 6279416"/>
              <a:gd name="connsiteY9" fmla="*/ 2486956 h 6858000"/>
              <a:gd name="connsiteX10" fmla="*/ 125761 w 6279416"/>
              <a:gd name="connsiteY10" fmla="*/ 1101326 h 6858000"/>
              <a:gd name="connsiteX11" fmla="*/ 55662 w 6279416"/>
              <a:gd name="connsiteY11" fmla="*/ 3310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9416" h="6858000">
                <a:moveTo>
                  <a:pt x="0" y="0"/>
                </a:moveTo>
                <a:lnTo>
                  <a:pt x="682742" y="0"/>
                </a:lnTo>
                <a:lnTo>
                  <a:pt x="6279416" y="0"/>
                </a:lnTo>
                <a:lnTo>
                  <a:pt x="6279416" y="6858000"/>
                </a:lnTo>
                <a:lnTo>
                  <a:pt x="732045" y="6858000"/>
                </a:lnTo>
                <a:lnTo>
                  <a:pt x="66831" y="6858000"/>
                </a:lnTo>
                <a:lnTo>
                  <a:pt x="59449" y="6775316"/>
                </a:lnTo>
                <a:cubicBezTo>
                  <a:pt x="25507" y="6412233"/>
                  <a:pt x="-20800" y="5972074"/>
                  <a:pt x="44249" y="5616740"/>
                </a:cubicBezTo>
                <a:cubicBezTo>
                  <a:pt x="260725" y="4433257"/>
                  <a:pt x="168992" y="3953804"/>
                  <a:pt x="76623" y="3125492"/>
                </a:cubicBezTo>
                <a:cubicBezTo>
                  <a:pt x="53136" y="2914690"/>
                  <a:pt x="45834" y="2693970"/>
                  <a:pt x="54723" y="2486956"/>
                </a:cubicBezTo>
                <a:cubicBezTo>
                  <a:pt x="74465" y="2027483"/>
                  <a:pt x="132553" y="1478930"/>
                  <a:pt x="125761" y="1101326"/>
                </a:cubicBezTo>
                <a:cubicBezTo>
                  <a:pt x="122713" y="940763"/>
                  <a:pt x="102275" y="653590"/>
                  <a:pt x="55662" y="331008"/>
                </a:cubicBezTo>
                <a:close/>
              </a:path>
            </a:pathLst>
          </a:custGeom>
          <a:solidFill>
            <a:srgbClr val="04103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36">
              <a:spcAft>
                <a:spcPts val="600"/>
              </a:spcAft>
            </a:pPr>
            <a:endParaRPr lang="en-US" sz="1200" err="1">
              <a:solidFill>
                <a:prstClr val="white"/>
              </a:solidFill>
              <a:latin typeface="Metropolis"/>
            </a:endParaRPr>
          </a:p>
        </p:txBody>
      </p:sp>
    </p:spTree>
    <p:extLst>
      <p:ext uri="{BB962C8B-B14F-4D97-AF65-F5344CB8AC3E}">
        <p14:creationId xmlns:p14="http://schemas.microsoft.com/office/powerpoint/2010/main" val="329281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hree Icon layout">
    <p:spTree>
      <p:nvGrpSpPr>
        <p:cNvPr id="1" name=""/>
        <p:cNvGrpSpPr/>
        <p:nvPr/>
      </p:nvGrpSpPr>
      <p:grpSpPr>
        <a:xfrm>
          <a:off x="0" y="0"/>
          <a:ext cx="0" cy="0"/>
          <a:chOff x="0" y="0"/>
          <a:chExt cx="0" cy="0"/>
        </a:xfrm>
      </p:grpSpPr>
      <p:pic>
        <p:nvPicPr>
          <p:cNvPr id="23" name="Picture 22" descr="Icon&#10;&#10;Description automatically generated">
            <a:extLst>
              <a:ext uri="{FF2B5EF4-FFF2-40B4-BE49-F238E27FC236}">
                <a16:creationId xmlns:a16="http://schemas.microsoft.com/office/drawing/2014/main" id="{ACF2E0F7-A3BA-280D-83B0-0F1A371F229F}"/>
              </a:ext>
            </a:extLst>
          </p:cNvPr>
          <p:cNvPicPr>
            <a:picLocks noChangeAspect="1"/>
          </p:cNvPicPr>
          <p:nvPr userDrawn="1"/>
        </p:nvPicPr>
        <p:blipFill rotWithShape="1">
          <a:blip r:embed="rId2"/>
          <a:srcRect l="7" r="7"/>
          <a:stretch/>
        </p:blipFill>
        <p:spPr>
          <a:xfrm>
            <a:off x="2038913" y="2194706"/>
            <a:ext cx="1715146" cy="1716894"/>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4" name="Picture 23" descr="Icon&#10;&#10;Description automatically generated">
            <a:extLst>
              <a:ext uri="{FF2B5EF4-FFF2-40B4-BE49-F238E27FC236}">
                <a16:creationId xmlns:a16="http://schemas.microsoft.com/office/drawing/2014/main" id="{6D4A00B0-A11D-E5BF-5B46-035B7E0B4D2C}"/>
              </a:ext>
            </a:extLst>
          </p:cNvPr>
          <p:cNvPicPr>
            <a:picLocks noChangeAspect="1"/>
          </p:cNvPicPr>
          <p:nvPr userDrawn="1"/>
        </p:nvPicPr>
        <p:blipFill>
          <a:blip r:embed="rId2"/>
          <a:stretch>
            <a:fillRect/>
          </a:stretch>
        </p:blipFill>
        <p:spPr>
          <a:xfrm>
            <a:off x="8446076" y="2194706"/>
            <a:ext cx="1715410" cy="1716894"/>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25" name="Picture 24" descr="Icon&#10;&#10;Description automatically generated">
            <a:extLst>
              <a:ext uri="{FF2B5EF4-FFF2-40B4-BE49-F238E27FC236}">
                <a16:creationId xmlns:a16="http://schemas.microsoft.com/office/drawing/2014/main" id="{A37B497B-D77A-2CC4-6F14-58E7A3BBE2DD}"/>
              </a:ext>
            </a:extLst>
          </p:cNvPr>
          <p:cNvPicPr>
            <a:picLocks noChangeAspect="1"/>
          </p:cNvPicPr>
          <p:nvPr userDrawn="1"/>
        </p:nvPicPr>
        <p:blipFill>
          <a:blip r:embed="rId2"/>
          <a:stretch>
            <a:fillRect/>
          </a:stretch>
        </p:blipFill>
        <p:spPr>
          <a:xfrm>
            <a:off x="5242363" y="2194706"/>
            <a:ext cx="1715410" cy="1716894"/>
          </a:xfrm>
          <a:prstGeom prst="ellipse">
            <a:avLst/>
          </a:prstGeom>
          <a:gradFill flip="none" rotWithShape="1">
            <a:gsLst>
              <a:gs pos="10000">
                <a:srgbClr val="00C3FF"/>
              </a:gs>
              <a:gs pos="82000">
                <a:srgbClr val="0033C5"/>
              </a:gs>
            </a:gsLst>
            <a:lin ang="8100000" scaled="1"/>
            <a:tileRect/>
          </a:gradFill>
          <a:ln w="25400">
            <a:noFill/>
            <a:miter lim="800000"/>
          </a:ln>
          <a:effectLst/>
        </p:spPr>
      </p:pic>
      <p:pic>
        <p:nvPicPr>
          <p:cNvPr id="20" name="Picture 19" descr="Icon&#10;&#10;Description automatically generated">
            <a:extLst>
              <a:ext uri="{FF2B5EF4-FFF2-40B4-BE49-F238E27FC236}">
                <a16:creationId xmlns:a16="http://schemas.microsoft.com/office/drawing/2014/main" id="{D7DA4972-A370-E3E9-5563-928D0D3A4325}"/>
              </a:ext>
            </a:extLst>
          </p:cNvPr>
          <p:cNvPicPr>
            <a:picLocks noChangeAspect="1"/>
          </p:cNvPicPr>
          <p:nvPr/>
        </p:nvPicPr>
        <p:blipFill rotWithShape="1">
          <a:blip r:embed="rId2"/>
          <a:srcRect l="7" r="7"/>
          <a:stretch/>
        </p:blipFill>
        <p:spPr>
          <a:xfrm>
            <a:off x="2038913" y="2194706"/>
            <a:ext cx="1715146" cy="1716894"/>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1" name="Picture 20" descr="Icon&#10;&#10;Description automatically generated">
            <a:extLst>
              <a:ext uri="{FF2B5EF4-FFF2-40B4-BE49-F238E27FC236}">
                <a16:creationId xmlns:a16="http://schemas.microsoft.com/office/drawing/2014/main" id="{A49940B1-EBED-B0CE-2D1D-5B62CB0CE41F}"/>
              </a:ext>
            </a:extLst>
          </p:cNvPr>
          <p:cNvPicPr>
            <a:picLocks noChangeAspect="1"/>
          </p:cNvPicPr>
          <p:nvPr/>
        </p:nvPicPr>
        <p:blipFill>
          <a:blip r:embed="rId2"/>
          <a:stretch>
            <a:fillRect/>
          </a:stretch>
        </p:blipFill>
        <p:spPr>
          <a:xfrm>
            <a:off x="8446076" y="2194706"/>
            <a:ext cx="1715410" cy="1716894"/>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22" name="Picture 21" descr="Icon&#10;&#10;Description automatically generated">
            <a:extLst>
              <a:ext uri="{FF2B5EF4-FFF2-40B4-BE49-F238E27FC236}">
                <a16:creationId xmlns:a16="http://schemas.microsoft.com/office/drawing/2014/main" id="{AF769A40-F60B-9543-3090-C7E1C1AC6970}"/>
              </a:ext>
            </a:extLst>
          </p:cNvPr>
          <p:cNvPicPr>
            <a:picLocks noChangeAspect="1"/>
          </p:cNvPicPr>
          <p:nvPr/>
        </p:nvPicPr>
        <p:blipFill>
          <a:blip r:embed="rId2"/>
          <a:stretch>
            <a:fillRect/>
          </a:stretch>
        </p:blipFill>
        <p:spPr>
          <a:xfrm>
            <a:off x="5242363" y="2194706"/>
            <a:ext cx="1715410" cy="1716894"/>
          </a:xfrm>
          <a:prstGeom prst="ellipse">
            <a:avLst/>
          </a:prstGeom>
          <a:gradFill flip="none" rotWithShape="1">
            <a:gsLst>
              <a:gs pos="10000">
                <a:srgbClr val="00C3FF"/>
              </a:gs>
              <a:gs pos="82000">
                <a:srgbClr val="0033C5"/>
              </a:gs>
            </a:gsLst>
            <a:lin ang="8100000" scaled="1"/>
            <a:tileRect/>
          </a:gradFill>
          <a:ln w="25400">
            <a:noFill/>
            <a:miter lim="800000"/>
          </a:ln>
          <a:effectLst/>
        </p:spPr>
      </p:pic>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Three Icons with Text </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981957"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5175673"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8389381"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grpSp>
        <p:nvGrpSpPr>
          <p:cNvPr id="27" name="Group 26">
            <a:extLst>
              <a:ext uri="{FF2B5EF4-FFF2-40B4-BE49-F238E27FC236}">
                <a16:creationId xmlns:a16="http://schemas.microsoft.com/office/drawing/2014/main" id="{EF70C4C2-5352-09CE-1B1C-A6F0F1013CE2}"/>
              </a:ext>
            </a:extLst>
          </p:cNvPr>
          <p:cNvGrpSpPr/>
          <p:nvPr/>
        </p:nvGrpSpPr>
        <p:grpSpPr>
          <a:xfrm>
            <a:off x="0" y="6450012"/>
            <a:ext cx="12188825" cy="407988"/>
            <a:chOff x="0" y="6450012"/>
            <a:chExt cx="12188825" cy="407988"/>
          </a:xfrm>
        </p:grpSpPr>
        <p:sp>
          <p:nvSpPr>
            <p:cNvPr id="31" name="Freeform: Shape 30">
              <a:extLst>
                <a:ext uri="{FF2B5EF4-FFF2-40B4-BE49-F238E27FC236}">
                  <a16:creationId xmlns:a16="http://schemas.microsoft.com/office/drawing/2014/main" id="{ECA9F7E2-5AB6-530F-E348-E54672DBCD87}"/>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3" name="Graphic 6">
              <a:extLst>
                <a:ext uri="{FF2B5EF4-FFF2-40B4-BE49-F238E27FC236}">
                  <a16:creationId xmlns:a16="http://schemas.microsoft.com/office/drawing/2014/main" id="{F0BA52A4-C449-18B6-9B58-1553DCFD5FE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2198022"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5391738"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8605447"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Tree>
    <p:extLst>
      <p:ext uri="{BB962C8B-B14F-4D97-AF65-F5344CB8AC3E}">
        <p14:creationId xmlns:p14="http://schemas.microsoft.com/office/powerpoint/2010/main" val="33495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our Icon layout">
    <p:spTree>
      <p:nvGrpSpPr>
        <p:cNvPr id="1" name=""/>
        <p:cNvGrpSpPr/>
        <p:nvPr/>
      </p:nvGrpSpPr>
      <p:grpSpPr>
        <a:xfrm>
          <a:off x="0" y="0"/>
          <a:ext cx="0" cy="0"/>
          <a:chOff x="0" y="0"/>
          <a:chExt cx="0" cy="0"/>
        </a:xfrm>
      </p:grpSpPr>
      <p:pic>
        <p:nvPicPr>
          <p:cNvPr id="21" name="Picture 20" descr="Icon&#10;&#10;Description automatically generated">
            <a:extLst>
              <a:ext uri="{FF2B5EF4-FFF2-40B4-BE49-F238E27FC236}">
                <a16:creationId xmlns:a16="http://schemas.microsoft.com/office/drawing/2014/main" id="{3B38ABD2-4F27-8F7A-BDC5-772B2C241096}"/>
              </a:ext>
            </a:extLst>
          </p:cNvPr>
          <p:cNvPicPr>
            <a:picLocks noChangeAspect="1"/>
          </p:cNvPicPr>
          <p:nvPr userDrawn="1"/>
        </p:nvPicPr>
        <p:blipFill rotWithShape="1">
          <a:blip r:embed="rId2"/>
          <a:srcRect l="7" r="7"/>
          <a:stretch/>
        </p:blipFill>
        <p:spPr>
          <a:xfrm>
            <a:off x="1136369" y="2194706"/>
            <a:ext cx="1715146" cy="1716894"/>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2" name="Picture 21" descr="Icon&#10;&#10;Description automatically generated">
            <a:extLst>
              <a:ext uri="{FF2B5EF4-FFF2-40B4-BE49-F238E27FC236}">
                <a16:creationId xmlns:a16="http://schemas.microsoft.com/office/drawing/2014/main" id="{E2F61A7C-CF01-1550-CAAB-C8955DF61A5A}"/>
              </a:ext>
            </a:extLst>
          </p:cNvPr>
          <p:cNvPicPr>
            <a:picLocks noChangeAspect="1"/>
          </p:cNvPicPr>
          <p:nvPr userDrawn="1"/>
        </p:nvPicPr>
        <p:blipFill>
          <a:blip r:embed="rId2"/>
          <a:stretch>
            <a:fillRect/>
          </a:stretch>
        </p:blipFill>
        <p:spPr>
          <a:xfrm>
            <a:off x="6618147" y="2194706"/>
            <a:ext cx="1715410" cy="1716894"/>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32" name="Picture 31" descr="Icon&#10;&#10;Description automatically generated">
            <a:extLst>
              <a:ext uri="{FF2B5EF4-FFF2-40B4-BE49-F238E27FC236}">
                <a16:creationId xmlns:a16="http://schemas.microsoft.com/office/drawing/2014/main" id="{AD1100F8-6575-360F-07CD-4A7CD529EF9A}"/>
              </a:ext>
            </a:extLst>
          </p:cNvPr>
          <p:cNvPicPr>
            <a:picLocks noChangeAspect="1"/>
          </p:cNvPicPr>
          <p:nvPr userDrawn="1"/>
        </p:nvPicPr>
        <p:blipFill>
          <a:blip r:embed="rId2"/>
          <a:stretch>
            <a:fillRect/>
          </a:stretch>
        </p:blipFill>
        <p:spPr>
          <a:xfrm>
            <a:off x="9359167" y="2194706"/>
            <a:ext cx="1715147" cy="1713431"/>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34" name="Picture 33" descr="Icon&#10;&#10;Description automatically generated">
            <a:extLst>
              <a:ext uri="{FF2B5EF4-FFF2-40B4-BE49-F238E27FC236}">
                <a16:creationId xmlns:a16="http://schemas.microsoft.com/office/drawing/2014/main" id="{49DC5E67-1A54-304E-254F-7ED87F876C06}"/>
              </a:ext>
            </a:extLst>
          </p:cNvPr>
          <p:cNvPicPr>
            <a:picLocks noChangeAspect="1"/>
          </p:cNvPicPr>
          <p:nvPr userDrawn="1"/>
        </p:nvPicPr>
        <p:blipFill>
          <a:blip r:embed="rId2"/>
          <a:stretch>
            <a:fillRect/>
          </a:stretch>
        </p:blipFill>
        <p:spPr>
          <a:xfrm>
            <a:off x="3877126" y="2194706"/>
            <a:ext cx="1715410" cy="1716894"/>
          </a:xfrm>
          <a:prstGeom prst="ellipse">
            <a:avLst/>
          </a:prstGeom>
          <a:gradFill flip="none" rotWithShape="1">
            <a:gsLst>
              <a:gs pos="10000">
                <a:srgbClr val="00C3FF"/>
              </a:gs>
              <a:gs pos="82000">
                <a:srgbClr val="0033C5"/>
              </a:gs>
            </a:gsLst>
            <a:lin ang="8100000" scaled="1"/>
            <a:tileRect/>
          </a:gradFill>
          <a:ln w="25400">
            <a:noFill/>
            <a:miter lim="800000"/>
          </a:ln>
          <a:effectLst/>
        </p:spPr>
      </p:pic>
      <p:pic>
        <p:nvPicPr>
          <p:cNvPr id="23" name="Picture 22" descr="Icon&#10;&#10;Description automatically generated">
            <a:extLst>
              <a:ext uri="{FF2B5EF4-FFF2-40B4-BE49-F238E27FC236}">
                <a16:creationId xmlns:a16="http://schemas.microsoft.com/office/drawing/2014/main" id="{0FAC6D98-296A-90D4-054D-E8883D179197}"/>
              </a:ext>
            </a:extLst>
          </p:cNvPr>
          <p:cNvPicPr>
            <a:picLocks noChangeAspect="1"/>
          </p:cNvPicPr>
          <p:nvPr/>
        </p:nvPicPr>
        <p:blipFill rotWithShape="1">
          <a:blip r:embed="rId2"/>
          <a:srcRect l="7" r="7"/>
          <a:stretch/>
        </p:blipFill>
        <p:spPr>
          <a:xfrm>
            <a:off x="1136369" y="2194706"/>
            <a:ext cx="1715146" cy="1716894"/>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4" name="Picture 23" descr="Icon&#10;&#10;Description automatically generated">
            <a:extLst>
              <a:ext uri="{FF2B5EF4-FFF2-40B4-BE49-F238E27FC236}">
                <a16:creationId xmlns:a16="http://schemas.microsoft.com/office/drawing/2014/main" id="{188D2A90-88D7-DC11-7A1D-B2560DCCFF25}"/>
              </a:ext>
            </a:extLst>
          </p:cNvPr>
          <p:cNvPicPr>
            <a:picLocks noChangeAspect="1"/>
          </p:cNvPicPr>
          <p:nvPr/>
        </p:nvPicPr>
        <p:blipFill>
          <a:blip r:embed="rId2"/>
          <a:stretch>
            <a:fillRect/>
          </a:stretch>
        </p:blipFill>
        <p:spPr>
          <a:xfrm>
            <a:off x="6618147" y="2194706"/>
            <a:ext cx="1715410" cy="1716894"/>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25" name="Picture 24" descr="Icon&#10;&#10;Description automatically generated">
            <a:extLst>
              <a:ext uri="{FF2B5EF4-FFF2-40B4-BE49-F238E27FC236}">
                <a16:creationId xmlns:a16="http://schemas.microsoft.com/office/drawing/2014/main" id="{8F566374-04D4-1D7D-5CAA-A2610A34A164}"/>
              </a:ext>
            </a:extLst>
          </p:cNvPr>
          <p:cNvPicPr>
            <a:picLocks noChangeAspect="1"/>
          </p:cNvPicPr>
          <p:nvPr/>
        </p:nvPicPr>
        <p:blipFill>
          <a:blip r:embed="rId2"/>
          <a:stretch>
            <a:fillRect/>
          </a:stretch>
        </p:blipFill>
        <p:spPr>
          <a:xfrm>
            <a:off x="9359167" y="2194706"/>
            <a:ext cx="1715147" cy="1713431"/>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26" name="Picture 25" descr="Icon&#10;&#10;Description automatically generated">
            <a:extLst>
              <a:ext uri="{FF2B5EF4-FFF2-40B4-BE49-F238E27FC236}">
                <a16:creationId xmlns:a16="http://schemas.microsoft.com/office/drawing/2014/main" id="{63B7278F-3C0D-8072-B10D-DB5718897CBD}"/>
              </a:ext>
            </a:extLst>
          </p:cNvPr>
          <p:cNvPicPr>
            <a:picLocks noChangeAspect="1"/>
          </p:cNvPicPr>
          <p:nvPr/>
        </p:nvPicPr>
        <p:blipFill>
          <a:blip r:embed="rId2"/>
          <a:stretch>
            <a:fillRect/>
          </a:stretch>
        </p:blipFill>
        <p:spPr>
          <a:xfrm>
            <a:off x="3877126" y="2194706"/>
            <a:ext cx="1715410" cy="1716894"/>
          </a:xfrm>
          <a:prstGeom prst="ellipse">
            <a:avLst/>
          </a:prstGeom>
          <a:gradFill flip="none" rotWithShape="1">
            <a:gsLst>
              <a:gs pos="10000">
                <a:srgbClr val="00C3FF"/>
              </a:gs>
              <a:gs pos="82000">
                <a:srgbClr val="0033C5"/>
              </a:gs>
            </a:gsLst>
            <a:lin ang="8100000" scaled="1"/>
            <a:tileRect/>
          </a:gradFill>
          <a:ln w="25400">
            <a:noFill/>
            <a:miter lim="800000"/>
          </a:ln>
          <a:effectLst/>
        </p:spPr>
      </p:pic>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Icons with Text</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065828"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07012"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62179"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69444" y="4213023"/>
            <a:ext cx="1894336"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grpSp>
        <p:nvGrpSpPr>
          <p:cNvPr id="27" name="Group 26">
            <a:extLst>
              <a:ext uri="{FF2B5EF4-FFF2-40B4-BE49-F238E27FC236}">
                <a16:creationId xmlns:a16="http://schemas.microsoft.com/office/drawing/2014/main" id="{EF70C4C2-5352-09CE-1B1C-A6F0F1013CE2}"/>
              </a:ext>
            </a:extLst>
          </p:cNvPr>
          <p:cNvGrpSpPr/>
          <p:nvPr/>
        </p:nvGrpSpPr>
        <p:grpSpPr>
          <a:xfrm>
            <a:off x="0" y="6450012"/>
            <a:ext cx="12188825" cy="407988"/>
            <a:chOff x="0" y="6450012"/>
            <a:chExt cx="12188825" cy="407988"/>
          </a:xfrm>
        </p:grpSpPr>
        <p:sp>
          <p:nvSpPr>
            <p:cNvPr id="31" name="Freeform: Shape 30">
              <a:extLst>
                <a:ext uri="{FF2B5EF4-FFF2-40B4-BE49-F238E27FC236}">
                  <a16:creationId xmlns:a16="http://schemas.microsoft.com/office/drawing/2014/main" id="{ECA9F7E2-5AB6-530F-E348-E54672DBCD87}"/>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3" name="Graphic 6">
              <a:extLst>
                <a:ext uri="{FF2B5EF4-FFF2-40B4-BE49-F238E27FC236}">
                  <a16:creationId xmlns:a16="http://schemas.microsoft.com/office/drawing/2014/main" id="{F0BA52A4-C449-18B6-9B58-1553DCFD5FE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1281894"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4023077"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6778245"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9518279"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Tree>
    <p:extLst>
      <p:ext uri="{BB962C8B-B14F-4D97-AF65-F5344CB8AC3E}">
        <p14:creationId xmlns:p14="http://schemas.microsoft.com/office/powerpoint/2010/main" val="180072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ive Icon layout">
    <p:spTree>
      <p:nvGrpSpPr>
        <p:cNvPr id="1" name=""/>
        <p:cNvGrpSpPr/>
        <p:nvPr/>
      </p:nvGrpSpPr>
      <p:grpSpPr>
        <a:xfrm>
          <a:off x="0" y="0"/>
          <a:ext cx="0" cy="0"/>
          <a:chOff x="0" y="0"/>
          <a:chExt cx="0" cy="0"/>
        </a:xfrm>
      </p:grpSpPr>
      <p:pic>
        <p:nvPicPr>
          <p:cNvPr id="22" name="Picture 21" descr="Icon&#10;&#10;Description automatically generated">
            <a:extLst>
              <a:ext uri="{FF2B5EF4-FFF2-40B4-BE49-F238E27FC236}">
                <a16:creationId xmlns:a16="http://schemas.microsoft.com/office/drawing/2014/main" id="{350B6990-FCE7-A9C8-AB77-B08B179A5A11}"/>
              </a:ext>
            </a:extLst>
          </p:cNvPr>
          <p:cNvPicPr>
            <a:picLocks noChangeAspect="1"/>
          </p:cNvPicPr>
          <p:nvPr userDrawn="1"/>
        </p:nvPicPr>
        <p:blipFill>
          <a:blip r:embed="rId2"/>
          <a:stretch>
            <a:fillRect/>
          </a:stretch>
        </p:blipFill>
        <p:spPr>
          <a:xfrm>
            <a:off x="9601769" y="2324674"/>
            <a:ext cx="1449835" cy="1448160"/>
          </a:xfrm>
          <a:prstGeom prst="ellipse">
            <a:avLst/>
          </a:prstGeom>
          <a:gradFill flip="none" rotWithShape="1">
            <a:gsLst>
              <a:gs pos="17000">
                <a:schemeClr val="accent5"/>
              </a:gs>
              <a:gs pos="81000">
                <a:srgbClr val="FF7664"/>
              </a:gs>
            </a:gsLst>
            <a:lin ang="18900000" scaled="1"/>
            <a:tileRect/>
          </a:gradFill>
          <a:ln w="25400">
            <a:noFill/>
            <a:miter lim="800000"/>
          </a:ln>
          <a:effectLst/>
        </p:spPr>
      </p:pic>
      <p:pic>
        <p:nvPicPr>
          <p:cNvPr id="23" name="Picture 22" descr="Icon&#10;&#10;Description automatically generated">
            <a:extLst>
              <a:ext uri="{FF2B5EF4-FFF2-40B4-BE49-F238E27FC236}">
                <a16:creationId xmlns:a16="http://schemas.microsoft.com/office/drawing/2014/main" id="{9C85A5DD-89CF-1336-CD83-6A44583AA985}"/>
              </a:ext>
            </a:extLst>
          </p:cNvPr>
          <p:cNvPicPr>
            <a:picLocks noChangeAspect="1"/>
          </p:cNvPicPr>
          <p:nvPr userDrawn="1"/>
        </p:nvPicPr>
        <p:blipFill rotWithShape="1">
          <a:blip r:embed="rId2"/>
          <a:srcRect l="7" r="7"/>
          <a:stretch/>
        </p:blipFill>
        <p:spPr>
          <a:xfrm>
            <a:off x="1136369" y="2324673"/>
            <a:ext cx="1449612" cy="1451089"/>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4" name="Picture 23" descr="Icon&#10;&#10;Description automatically generated">
            <a:extLst>
              <a:ext uri="{FF2B5EF4-FFF2-40B4-BE49-F238E27FC236}">
                <a16:creationId xmlns:a16="http://schemas.microsoft.com/office/drawing/2014/main" id="{A49969E8-43D5-D315-2B9F-FB63F4261408}"/>
              </a:ext>
            </a:extLst>
          </p:cNvPr>
          <p:cNvPicPr>
            <a:picLocks noChangeAspect="1"/>
          </p:cNvPicPr>
          <p:nvPr userDrawn="1"/>
        </p:nvPicPr>
        <p:blipFill>
          <a:blip r:embed="rId2"/>
          <a:stretch>
            <a:fillRect/>
          </a:stretch>
        </p:blipFill>
        <p:spPr>
          <a:xfrm>
            <a:off x="5369070" y="2324673"/>
            <a:ext cx="1449835" cy="1451089"/>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25" name="Picture 24" descr="Icon&#10;&#10;Description automatically generated">
            <a:extLst>
              <a:ext uri="{FF2B5EF4-FFF2-40B4-BE49-F238E27FC236}">
                <a16:creationId xmlns:a16="http://schemas.microsoft.com/office/drawing/2014/main" id="{BBD092C2-352F-23A1-C5EE-F7CD2E7F7E1D}"/>
              </a:ext>
            </a:extLst>
          </p:cNvPr>
          <p:cNvPicPr>
            <a:picLocks noChangeAspect="1"/>
          </p:cNvPicPr>
          <p:nvPr userDrawn="1"/>
        </p:nvPicPr>
        <p:blipFill>
          <a:blip r:embed="rId2"/>
          <a:stretch>
            <a:fillRect/>
          </a:stretch>
        </p:blipFill>
        <p:spPr>
          <a:xfrm>
            <a:off x="7485532" y="2324674"/>
            <a:ext cx="1449612" cy="1448162"/>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26" name="Picture 25" descr="Icon&#10;&#10;Description automatically generated">
            <a:extLst>
              <a:ext uri="{FF2B5EF4-FFF2-40B4-BE49-F238E27FC236}">
                <a16:creationId xmlns:a16="http://schemas.microsoft.com/office/drawing/2014/main" id="{8177566A-76C3-BDA5-6485-087F24296DB6}"/>
              </a:ext>
            </a:extLst>
          </p:cNvPr>
          <p:cNvPicPr>
            <a:picLocks noChangeAspect="1"/>
          </p:cNvPicPr>
          <p:nvPr userDrawn="1"/>
        </p:nvPicPr>
        <p:blipFill>
          <a:blip r:embed="rId2"/>
          <a:stretch>
            <a:fillRect/>
          </a:stretch>
        </p:blipFill>
        <p:spPr>
          <a:xfrm>
            <a:off x="3252608" y="2324673"/>
            <a:ext cx="1449835" cy="1451089"/>
          </a:xfrm>
          <a:prstGeom prst="ellipse">
            <a:avLst/>
          </a:prstGeom>
          <a:gradFill flip="none" rotWithShape="1">
            <a:gsLst>
              <a:gs pos="10000">
                <a:srgbClr val="00C3FF"/>
              </a:gs>
              <a:gs pos="82000">
                <a:srgbClr val="0033C5"/>
              </a:gs>
            </a:gsLst>
            <a:lin ang="8100000" scaled="1"/>
            <a:tileRect/>
          </a:gradFill>
          <a:ln w="25400">
            <a:noFill/>
            <a:miter lim="800000"/>
          </a:ln>
          <a:effectLst/>
        </p:spPr>
      </p:pic>
      <p:pic>
        <p:nvPicPr>
          <p:cNvPr id="35" name="Picture 34" descr="Icon&#10;&#10;Description automatically generated">
            <a:extLst>
              <a:ext uri="{FF2B5EF4-FFF2-40B4-BE49-F238E27FC236}">
                <a16:creationId xmlns:a16="http://schemas.microsoft.com/office/drawing/2014/main" id="{5911B52D-3629-FAC9-0496-9B5F0D7901B1}"/>
              </a:ext>
            </a:extLst>
          </p:cNvPr>
          <p:cNvPicPr>
            <a:picLocks noChangeAspect="1"/>
          </p:cNvPicPr>
          <p:nvPr/>
        </p:nvPicPr>
        <p:blipFill>
          <a:blip r:embed="rId2"/>
          <a:stretch>
            <a:fillRect/>
          </a:stretch>
        </p:blipFill>
        <p:spPr>
          <a:xfrm>
            <a:off x="9601769" y="2324674"/>
            <a:ext cx="1449835" cy="1448160"/>
          </a:xfrm>
          <a:prstGeom prst="ellipse">
            <a:avLst/>
          </a:prstGeom>
          <a:gradFill flip="none" rotWithShape="1">
            <a:gsLst>
              <a:gs pos="17000">
                <a:schemeClr val="accent5"/>
              </a:gs>
              <a:gs pos="81000">
                <a:srgbClr val="FF7664"/>
              </a:gs>
            </a:gsLst>
            <a:lin ang="18900000" scaled="1"/>
            <a:tileRect/>
          </a:gradFill>
          <a:ln w="25400">
            <a:noFill/>
            <a:miter lim="800000"/>
          </a:ln>
          <a:effectLst/>
        </p:spPr>
      </p:pic>
      <p:pic>
        <p:nvPicPr>
          <p:cNvPr id="38" name="Picture 37" descr="Icon&#10;&#10;Description automatically generated">
            <a:extLst>
              <a:ext uri="{FF2B5EF4-FFF2-40B4-BE49-F238E27FC236}">
                <a16:creationId xmlns:a16="http://schemas.microsoft.com/office/drawing/2014/main" id="{FEE53967-8A4C-1884-967E-C33CF2B7D391}"/>
              </a:ext>
            </a:extLst>
          </p:cNvPr>
          <p:cNvPicPr>
            <a:picLocks noChangeAspect="1"/>
          </p:cNvPicPr>
          <p:nvPr/>
        </p:nvPicPr>
        <p:blipFill rotWithShape="1">
          <a:blip r:embed="rId2"/>
          <a:srcRect l="7" r="7"/>
          <a:stretch/>
        </p:blipFill>
        <p:spPr>
          <a:xfrm>
            <a:off x="1136369" y="2324673"/>
            <a:ext cx="1449612" cy="1451089"/>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41" name="Picture 40" descr="Icon&#10;&#10;Description automatically generated">
            <a:extLst>
              <a:ext uri="{FF2B5EF4-FFF2-40B4-BE49-F238E27FC236}">
                <a16:creationId xmlns:a16="http://schemas.microsoft.com/office/drawing/2014/main" id="{B4849AF9-E7D7-EADC-16B8-CD6ABC148430}"/>
              </a:ext>
            </a:extLst>
          </p:cNvPr>
          <p:cNvPicPr>
            <a:picLocks noChangeAspect="1"/>
          </p:cNvPicPr>
          <p:nvPr/>
        </p:nvPicPr>
        <p:blipFill>
          <a:blip r:embed="rId2"/>
          <a:stretch>
            <a:fillRect/>
          </a:stretch>
        </p:blipFill>
        <p:spPr>
          <a:xfrm>
            <a:off x="5369070" y="2324673"/>
            <a:ext cx="1449835" cy="1451089"/>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47" name="Picture 46" descr="Icon&#10;&#10;Description automatically generated">
            <a:extLst>
              <a:ext uri="{FF2B5EF4-FFF2-40B4-BE49-F238E27FC236}">
                <a16:creationId xmlns:a16="http://schemas.microsoft.com/office/drawing/2014/main" id="{8ABDEC1D-CE87-18EC-576F-BD6B9C3F22E7}"/>
              </a:ext>
            </a:extLst>
          </p:cNvPr>
          <p:cNvPicPr>
            <a:picLocks noChangeAspect="1"/>
          </p:cNvPicPr>
          <p:nvPr/>
        </p:nvPicPr>
        <p:blipFill>
          <a:blip r:embed="rId2"/>
          <a:stretch>
            <a:fillRect/>
          </a:stretch>
        </p:blipFill>
        <p:spPr>
          <a:xfrm>
            <a:off x="7485532" y="2324674"/>
            <a:ext cx="1449612" cy="1448162"/>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49" name="Picture 48" descr="Icon&#10;&#10;Description automatically generated">
            <a:extLst>
              <a:ext uri="{FF2B5EF4-FFF2-40B4-BE49-F238E27FC236}">
                <a16:creationId xmlns:a16="http://schemas.microsoft.com/office/drawing/2014/main" id="{CBE5D1C5-3757-96C3-1907-E7352F0589BC}"/>
              </a:ext>
            </a:extLst>
          </p:cNvPr>
          <p:cNvPicPr>
            <a:picLocks noChangeAspect="1"/>
          </p:cNvPicPr>
          <p:nvPr/>
        </p:nvPicPr>
        <p:blipFill>
          <a:blip r:embed="rId2"/>
          <a:stretch>
            <a:fillRect/>
          </a:stretch>
        </p:blipFill>
        <p:spPr>
          <a:xfrm>
            <a:off x="3252608" y="2324673"/>
            <a:ext cx="1449835" cy="1451089"/>
          </a:xfrm>
          <a:prstGeom prst="ellipse">
            <a:avLst/>
          </a:prstGeom>
          <a:gradFill flip="none" rotWithShape="1">
            <a:gsLst>
              <a:gs pos="10000">
                <a:srgbClr val="00C3FF"/>
              </a:gs>
              <a:gs pos="82000">
                <a:srgbClr val="0033C5"/>
              </a:gs>
            </a:gsLst>
            <a:lin ang="8100000" scaled="1"/>
            <a:tileRect/>
          </a:gradFill>
          <a:ln w="25400">
            <a:noFill/>
            <a:miter lim="800000"/>
          </a:ln>
          <a:effectLst/>
        </p:spPr>
      </p:pic>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Icons with Text</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946885"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062393"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0014"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264012" y="4213023"/>
            <a:ext cx="1894336"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412287"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grpSp>
        <p:nvGrpSpPr>
          <p:cNvPr id="27" name="Group 26">
            <a:extLst>
              <a:ext uri="{FF2B5EF4-FFF2-40B4-BE49-F238E27FC236}">
                <a16:creationId xmlns:a16="http://schemas.microsoft.com/office/drawing/2014/main" id="{EF70C4C2-5352-09CE-1B1C-A6F0F1013CE2}"/>
              </a:ext>
            </a:extLst>
          </p:cNvPr>
          <p:cNvGrpSpPr/>
          <p:nvPr/>
        </p:nvGrpSpPr>
        <p:grpSpPr>
          <a:xfrm>
            <a:off x="0" y="6450012"/>
            <a:ext cx="12188825" cy="407988"/>
            <a:chOff x="0" y="6450012"/>
            <a:chExt cx="12188825" cy="407988"/>
          </a:xfrm>
        </p:grpSpPr>
        <p:sp>
          <p:nvSpPr>
            <p:cNvPr id="31" name="Freeform: Shape 30">
              <a:extLst>
                <a:ext uri="{FF2B5EF4-FFF2-40B4-BE49-F238E27FC236}">
                  <a16:creationId xmlns:a16="http://schemas.microsoft.com/office/drawing/2014/main" id="{ECA9F7E2-5AB6-530F-E348-E54672DBCD87}"/>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3" name="Graphic 6">
              <a:extLst>
                <a:ext uri="{FF2B5EF4-FFF2-40B4-BE49-F238E27FC236}">
                  <a16:creationId xmlns:a16="http://schemas.microsoft.com/office/drawing/2014/main" id="{F0BA52A4-C449-18B6-9B58-1553DCFD5FE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1162950"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278458"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396079"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512845"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628353"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Tree>
    <p:extLst>
      <p:ext uri="{BB962C8B-B14F-4D97-AF65-F5344CB8AC3E}">
        <p14:creationId xmlns:p14="http://schemas.microsoft.com/office/powerpoint/2010/main" val="394425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ive Numb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610850" y="2512464"/>
            <a:ext cx="1954213"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2535457"/>
            <a:ext cx="1954213" cy="2871263"/>
          </a:xfrm>
          <a:solidFill>
            <a:srgbClr val="001559"/>
          </a:solidFill>
          <a:ln>
            <a:noFill/>
          </a:ln>
        </p:spPr>
        <p:txBody>
          <a:bodyPr tIns="365760"/>
          <a:lstStyle>
            <a:lvl1pPr algn="ctr">
              <a:lnSpc>
                <a:spcPct val="100000"/>
              </a:lnSpc>
              <a:spcBef>
                <a:spcPts val="600"/>
              </a:spcBef>
              <a:buNone/>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lavender text</a:t>
            </a:r>
          </a:p>
          <a:p>
            <a:pPr lvl="1"/>
            <a:r>
              <a:rPr lang="en-US"/>
              <a:t>Second level</a:t>
            </a:r>
          </a:p>
        </p:txBody>
      </p:sp>
      <p:sp>
        <p:nvSpPr>
          <p:cNvPr id="22" name="Oval 21">
            <a:extLst>
              <a:ext uri="{FF2B5EF4-FFF2-40B4-BE49-F238E27FC236}">
                <a16:creationId xmlns:a16="http://schemas.microsoft.com/office/drawing/2014/main" id="{3872F337-DAFB-C248-B8D4-A292B681A6C9}"/>
              </a:ext>
              <a:ext uri="{C183D7F6-B498-43B3-948B-1728B52AA6E4}">
                <adec:decorative xmlns:adec="http://schemas.microsoft.com/office/drawing/2017/decorative" val="1"/>
              </a:ext>
            </a:extLst>
          </p:cNvPr>
          <p:cNvSpPr/>
          <p:nvPr userDrawn="1"/>
        </p:nvSpPr>
        <p:spPr bwMode="gray">
          <a:xfrm>
            <a:off x="1193713"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6"/>
                </a:solidFill>
              </a:rPr>
              <a:t>1</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64787" y="2512464"/>
            <a:ext cx="1954213"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64787" y="2535457"/>
            <a:ext cx="1954213" cy="2871263"/>
          </a:xfrm>
          <a:solidFill>
            <a:srgbClr val="001559"/>
          </a:solidFill>
          <a:ln>
            <a:noFill/>
          </a:ln>
        </p:spPr>
        <p:txBody>
          <a:bodyPr tIns="365760"/>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arctic text</a:t>
            </a:r>
          </a:p>
          <a:p>
            <a:pPr lvl="1"/>
            <a:r>
              <a:rPr lang="en-US"/>
              <a:t>Second level</a:t>
            </a:r>
          </a:p>
        </p:txBody>
      </p:sp>
      <p:sp>
        <p:nvSpPr>
          <p:cNvPr id="23" name="Oval 22">
            <a:extLst>
              <a:ext uri="{FF2B5EF4-FFF2-40B4-BE49-F238E27FC236}">
                <a16:creationId xmlns:a16="http://schemas.microsoft.com/office/drawing/2014/main" id="{0EFB571C-70E3-EC48-BF11-C8EFA810305C}"/>
              </a:ext>
              <a:ext uri="{C183D7F6-B498-43B3-948B-1728B52AA6E4}">
                <adec:decorative xmlns:adec="http://schemas.microsoft.com/office/drawing/2017/decorative" val="1"/>
              </a:ext>
            </a:extLst>
          </p:cNvPr>
          <p:cNvSpPr/>
          <p:nvPr userDrawn="1"/>
        </p:nvSpPr>
        <p:spPr bwMode="gray">
          <a:xfrm>
            <a:off x="344765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1"/>
                </a:solidFill>
              </a:rPr>
              <a:t>2</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18724" y="2512464"/>
            <a:ext cx="1954213"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18724" y="2535457"/>
            <a:ext cx="1954213" cy="2871263"/>
          </a:xfrm>
          <a:solidFill>
            <a:srgbClr val="001559"/>
          </a:solidFill>
          <a:ln>
            <a:noFill/>
          </a:ln>
        </p:spPr>
        <p:txBody>
          <a:bodyPr tIns="365760"/>
          <a:lstStyle>
            <a:lvl1pPr algn="ctr">
              <a:lnSpc>
                <a:spcPct val="100000"/>
              </a:lnSpc>
              <a:spcBef>
                <a:spcPts val="600"/>
              </a:spcBef>
              <a:buNone/>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seafoam text</a:t>
            </a:r>
          </a:p>
          <a:p>
            <a:pPr lvl="1"/>
            <a:r>
              <a:rPr lang="en-US"/>
              <a:t>Second level</a:t>
            </a:r>
          </a:p>
        </p:txBody>
      </p:sp>
      <p:sp>
        <p:nvSpPr>
          <p:cNvPr id="24" name="Oval 23">
            <a:extLst>
              <a:ext uri="{FF2B5EF4-FFF2-40B4-BE49-F238E27FC236}">
                <a16:creationId xmlns:a16="http://schemas.microsoft.com/office/drawing/2014/main" id="{49AE0FA4-57D5-F644-910B-BB72CE925DC9}"/>
              </a:ext>
              <a:ext uri="{C183D7F6-B498-43B3-948B-1728B52AA6E4}">
                <adec:decorative xmlns:adec="http://schemas.microsoft.com/office/drawing/2017/decorative" val="1"/>
              </a:ext>
            </a:extLst>
          </p:cNvPr>
          <p:cNvSpPr/>
          <p:nvPr userDrawn="1"/>
        </p:nvSpPr>
        <p:spPr bwMode="gray">
          <a:xfrm>
            <a:off x="5701587"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a:solidFill>
                  <a:schemeClr val="accent2"/>
                </a:solidFill>
              </a:rPr>
              <a:t>3</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372661" y="2512464"/>
            <a:ext cx="1954213"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372661" y="2535457"/>
            <a:ext cx="1954213" cy="2871263"/>
          </a:xfrm>
          <a:solidFill>
            <a:srgbClr val="001559"/>
          </a:solidFill>
          <a:ln>
            <a:noFill/>
          </a:ln>
        </p:spPr>
        <p:txBody>
          <a:bodyPr tIns="365760"/>
          <a:lstStyle>
            <a:lvl1pPr algn="ctr">
              <a:lnSpc>
                <a:spcPct val="100000"/>
              </a:lnSpc>
              <a:spcBef>
                <a:spcPts val="600"/>
              </a:spcBef>
              <a:buNone/>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lime text</a:t>
            </a:r>
          </a:p>
          <a:p>
            <a:pPr lvl="1"/>
            <a:r>
              <a:rPr lang="en-US"/>
              <a:t>Second level</a:t>
            </a:r>
          </a:p>
        </p:txBody>
      </p:sp>
      <p:sp>
        <p:nvSpPr>
          <p:cNvPr id="25" name="Oval 24">
            <a:extLst>
              <a:ext uri="{FF2B5EF4-FFF2-40B4-BE49-F238E27FC236}">
                <a16:creationId xmlns:a16="http://schemas.microsoft.com/office/drawing/2014/main" id="{A32A17B7-0F2A-7C49-A097-5F6989A78787}"/>
              </a:ext>
              <a:ext uri="{C183D7F6-B498-43B3-948B-1728B52AA6E4}">
                <adec:decorative xmlns:adec="http://schemas.microsoft.com/office/drawing/2017/decorative" val="1"/>
              </a:ext>
            </a:extLst>
          </p:cNvPr>
          <p:cNvSpPr/>
          <p:nvPr userDrawn="1"/>
        </p:nvSpPr>
        <p:spPr bwMode="gray">
          <a:xfrm>
            <a:off x="7955524" y="2006791"/>
            <a:ext cx="788487" cy="788487"/>
          </a:xfrm>
          <a:prstGeom prst="ellipse">
            <a:avLst/>
          </a:prstGeom>
          <a:solidFill>
            <a:schemeClr val="bg1"/>
          </a:solidFill>
          <a:ln w="254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3"/>
                </a:solidFill>
              </a:rPr>
              <a:t>4</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626601" y="2512464"/>
            <a:ext cx="1954213" cy="0"/>
          </a:xfrm>
          <a:prstGeom prst="line">
            <a:avLst/>
          </a:prstGeom>
          <a:ln w="25400">
            <a:solidFill>
              <a:srgbClr val="FF766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626600" y="2535457"/>
            <a:ext cx="1954213" cy="2871263"/>
          </a:xfrm>
          <a:solidFill>
            <a:srgbClr val="001559"/>
          </a:solidFill>
          <a:ln>
            <a:noFill/>
          </a:ln>
        </p:spPr>
        <p:txBody>
          <a:bodyPr tIns="365760"/>
          <a:lstStyle>
            <a:lvl1pPr algn="ctr">
              <a:lnSpc>
                <a:spcPct val="100000"/>
              </a:lnSpc>
              <a:spcBef>
                <a:spcPts val="600"/>
              </a:spcBef>
              <a:buNone/>
              <a:defRPr sz="2000">
                <a:solidFill>
                  <a:srgbClr val="FF766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grapefruit text</a:t>
            </a:r>
          </a:p>
          <a:p>
            <a:pPr lvl="1"/>
            <a:r>
              <a:rPr lang="en-US"/>
              <a:t>Second level</a:t>
            </a:r>
          </a:p>
        </p:txBody>
      </p:sp>
      <p:sp>
        <p:nvSpPr>
          <p:cNvPr id="26" name="Oval 25">
            <a:extLst>
              <a:ext uri="{FF2B5EF4-FFF2-40B4-BE49-F238E27FC236}">
                <a16:creationId xmlns:a16="http://schemas.microsoft.com/office/drawing/2014/main" id="{4498E2A1-403D-6F44-A30E-D593B5441CC8}"/>
              </a:ext>
              <a:ext uri="{C183D7F6-B498-43B3-948B-1728B52AA6E4}">
                <adec:decorative xmlns:adec="http://schemas.microsoft.com/office/drawing/2017/decorative" val="1"/>
              </a:ext>
            </a:extLst>
          </p:cNvPr>
          <p:cNvSpPr/>
          <p:nvPr userDrawn="1"/>
        </p:nvSpPr>
        <p:spPr bwMode="gray">
          <a:xfrm>
            <a:off x="10209464" y="2006791"/>
            <a:ext cx="788487" cy="788487"/>
          </a:xfrm>
          <a:prstGeom prst="ellipse">
            <a:avLst/>
          </a:prstGeom>
          <a:solidFill>
            <a:schemeClr val="bg1"/>
          </a:solidFill>
          <a:ln w="25400">
            <a:solidFill>
              <a:srgbClr val="FF766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FF7664"/>
                </a:solidFill>
              </a:rPr>
              <a:t>5</a:t>
            </a:r>
          </a:p>
        </p:txBody>
      </p:sp>
      <p:grpSp>
        <p:nvGrpSpPr>
          <p:cNvPr id="27" name="Group 26">
            <a:extLst>
              <a:ext uri="{FF2B5EF4-FFF2-40B4-BE49-F238E27FC236}">
                <a16:creationId xmlns:a16="http://schemas.microsoft.com/office/drawing/2014/main" id="{908C82DA-B697-DC8F-C7BE-5EA6D5B9A733}"/>
              </a:ext>
            </a:extLst>
          </p:cNvPr>
          <p:cNvGrpSpPr/>
          <p:nvPr userDrawn="1"/>
        </p:nvGrpSpPr>
        <p:grpSpPr>
          <a:xfrm>
            <a:off x="0" y="6450012"/>
            <a:ext cx="12188825" cy="407988"/>
            <a:chOff x="0" y="6450012"/>
            <a:chExt cx="12188825" cy="407988"/>
          </a:xfrm>
        </p:grpSpPr>
        <p:sp>
          <p:nvSpPr>
            <p:cNvPr id="33" name="Freeform: Shape 32">
              <a:extLst>
                <a:ext uri="{FF2B5EF4-FFF2-40B4-BE49-F238E27FC236}">
                  <a16:creationId xmlns:a16="http://schemas.microsoft.com/office/drawing/2014/main" id="{11C3A69A-6203-E060-882E-1D2039473049}"/>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4" name="Graphic 6">
              <a:extLst>
                <a:ext uri="{FF2B5EF4-FFF2-40B4-BE49-F238E27FC236}">
                  <a16:creationId xmlns:a16="http://schemas.microsoft.com/office/drawing/2014/main" id="{2BEF3F4F-8941-7001-786B-DC0A927B5801}"/>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387705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8</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7573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76259F-3F66-CA45-2194-A9A394FEB372}"/>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E0AD83F4-A6EA-AAC6-E79E-7D2A2FB59D7E}"/>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AEB87CF6-8A79-2FC6-408D-BA40C7A5C2C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74120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76259F-3F66-CA45-2194-A9A394FEB372}"/>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E0AD83F4-A6EA-AAC6-E79E-7D2A2FB59D7E}"/>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AEB87CF6-8A79-2FC6-408D-BA40C7A5C2C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7" name="Rectangle 6">
            <a:extLst>
              <a:ext uri="{FF2B5EF4-FFF2-40B4-BE49-F238E27FC236}">
                <a16:creationId xmlns:a16="http://schemas.microsoft.com/office/drawing/2014/main" id="{5EB036B5-DF66-98E8-A0FE-41BB5F415DB5}"/>
              </a:ext>
            </a:extLst>
          </p:cNvPr>
          <p:cNvSpPr/>
          <p:nvPr userDrawn="1"/>
        </p:nvSpPr>
        <p:spPr>
          <a:xfrm>
            <a:off x="608010" y="3147767"/>
            <a:ext cx="5885385" cy="3253034"/>
          </a:xfrm>
          <a:prstGeom prst="rect">
            <a:avLst/>
          </a:prstGeom>
          <a:solidFill>
            <a:srgbClr val="B100B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Rectangle 7">
            <a:extLst>
              <a:ext uri="{FF2B5EF4-FFF2-40B4-BE49-F238E27FC236}">
                <a16:creationId xmlns:a16="http://schemas.microsoft.com/office/drawing/2014/main" id="{FC36DE29-9318-92C0-69FE-FDF89A21759C}"/>
              </a:ext>
            </a:extLst>
          </p:cNvPr>
          <p:cNvSpPr/>
          <p:nvPr userDrawn="1"/>
        </p:nvSpPr>
        <p:spPr>
          <a:xfrm>
            <a:off x="7008814" y="457200"/>
            <a:ext cx="4572000" cy="399327"/>
          </a:xfrm>
          <a:prstGeom prst="rect">
            <a:avLst/>
          </a:prstGeom>
          <a:solidFill>
            <a:srgbClr val="0033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cap="all" baseline="0">
                <a:solidFill>
                  <a:schemeClr val="tx1"/>
                </a:solidFill>
                <a:latin typeface="Metropolis Semi Bold" panose="00000700000000000000" pitchFamily="2" charset="0"/>
              </a:rPr>
              <a:t>Based on OUTLINE DOC | July 14</a:t>
            </a:r>
            <a:r>
              <a:rPr lang="en-US" sz="1200" cap="all" baseline="30000">
                <a:solidFill>
                  <a:schemeClr val="tx1"/>
                </a:solidFill>
                <a:latin typeface="Metropolis Semi Bold" panose="00000700000000000000" pitchFamily="2" charset="0"/>
              </a:rPr>
              <a:t>th</a:t>
            </a:r>
            <a:endParaRPr lang="en-US" sz="1200" cap="all" baseline="0">
              <a:solidFill>
                <a:schemeClr val="tx1"/>
              </a:solidFill>
              <a:latin typeface="Metropolis Semi Bold" panose="00000700000000000000" pitchFamily="2" charset="0"/>
            </a:endParaRPr>
          </a:p>
        </p:txBody>
      </p:sp>
      <p:sp>
        <p:nvSpPr>
          <p:cNvPr id="9" name="Text Placeholder 4">
            <a:extLst>
              <a:ext uri="{FF2B5EF4-FFF2-40B4-BE49-F238E27FC236}">
                <a16:creationId xmlns:a16="http://schemas.microsoft.com/office/drawing/2014/main" id="{DB7E3DE3-825C-629C-CD5C-6625D9327636}"/>
              </a:ext>
            </a:extLst>
          </p:cNvPr>
          <p:cNvSpPr>
            <a:spLocks noGrp="1"/>
          </p:cNvSpPr>
          <p:nvPr>
            <p:ph type="body" sz="quarter" idx="10" hasCustomPrompt="1"/>
          </p:nvPr>
        </p:nvSpPr>
        <p:spPr>
          <a:xfrm>
            <a:off x="7008814" y="857250"/>
            <a:ext cx="4572000" cy="5543550"/>
          </a:xfrm>
          <a:solidFill>
            <a:srgbClr val="E6F4FB"/>
          </a:solidFill>
        </p:spPr>
        <p:txBody>
          <a:bodyPr lIns="274320" tIns="274320" rIns="274320" bIns="274320">
            <a:normAutofit/>
          </a:bodyPr>
          <a:lstStyle>
            <a:lvl1pPr>
              <a:defRPr sz="1600">
                <a:solidFill>
                  <a:schemeClr val="bg1"/>
                </a:solidFill>
                <a:latin typeface="+mj-lt"/>
              </a:defRPr>
            </a:lvl1pPr>
            <a:lvl2pPr marL="273050" indent="0">
              <a:buNone/>
              <a:defRPr/>
            </a:lvl2pPr>
          </a:lstStyle>
          <a:p>
            <a:pPr lvl="0"/>
            <a:r>
              <a:rPr lang="en-US"/>
              <a:t>Add script here</a:t>
            </a:r>
          </a:p>
        </p:txBody>
      </p:sp>
      <p:sp>
        <p:nvSpPr>
          <p:cNvPr id="10" name="Text Placeholder 4">
            <a:extLst>
              <a:ext uri="{FF2B5EF4-FFF2-40B4-BE49-F238E27FC236}">
                <a16:creationId xmlns:a16="http://schemas.microsoft.com/office/drawing/2014/main" id="{9D3525F1-DDA8-A98D-EA8D-934A34622D35}"/>
              </a:ext>
            </a:extLst>
          </p:cNvPr>
          <p:cNvSpPr>
            <a:spLocks noGrp="1"/>
          </p:cNvSpPr>
          <p:nvPr>
            <p:ph type="body" sz="quarter" idx="11" hasCustomPrompt="1"/>
          </p:nvPr>
        </p:nvSpPr>
        <p:spPr>
          <a:xfrm>
            <a:off x="608011" y="457200"/>
            <a:ext cx="5885386" cy="2971799"/>
          </a:xfrm>
          <a:solidFill>
            <a:srgbClr val="B100B1"/>
          </a:solidFill>
        </p:spPr>
        <p:txBody>
          <a:bodyPr vert="horz" lIns="274320" tIns="274320" rIns="274320" bIns="274320" rtlCol="0">
            <a:normAutofit/>
          </a:bodyPr>
          <a:lstStyle>
            <a:lvl1pPr>
              <a:defRPr lang="en-US" smtClean="0">
                <a:solidFill>
                  <a:schemeClr val="tx1"/>
                </a:solidFill>
                <a:latin typeface="+mj-lt"/>
              </a:defRPr>
            </a:lvl1pPr>
            <a:lvl2pPr>
              <a:defRPr lang="en-US" smtClean="0">
                <a:solidFill>
                  <a:schemeClr val="bg1"/>
                </a:solidFill>
              </a:defRPr>
            </a:lvl2pPr>
            <a:lvl3pPr>
              <a:defRPr lang="en-US" smtClean="0">
                <a:solidFill>
                  <a:schemeClr val="bg1"/>
                </a:solidFill>
              </a:defRPr>
            </a:lvl3pPr>
            <a:lvl4pPr>
              <a:defRPr lang="en-US" smtClean="0">
                <a:solidFill>
                  <a:schemeClr val="bg1"/>
                </a:solidFill>
              </a:defRPr>
            </a:lvl4pPr>
            <a:lvl5pPr>
              <a:defRPr lang="en-US">
                <a:solidFill>
                  <a:schemeClr val="bg1"/>
                </a:solidFill>
              </a:defRPr>
            </a:lvl5pPr>
          </a:lstStyle>
          <a:p>
            <a:pPr lvl="0"/>
            <a:r>
              <a:rPr lang="en-US"/>
              <a:t>Add visual notes here</a:t>
            </a:r>
          </a:p>
        </p:txBody>
      </p:sp>
      <p:sp>
        <p:nvSpPr>
          <p:cNvPr id="11" name="Rectangle 10">
            <a:extLst>
              <a:ext uri="{FF2B5EF4-FFF2-40B4-BE49-F238E27FC236}">
                <a16:creationId xmlns:a16="http://schemas.microsoft.com/office/drawing/2014/main" id="{785AF339-19EC-72AE-D792-4F3556F8EDB6}"/>
              </a:ext>
            </a:extLst>
          </p:cNvPr>
          <p:cNvSpPr/>
          <p:nvPr userDrawn="1"/>
        </p:nvSpPr>
        <p:spPr>
          <a:xfrm>
            <a:off x="1335116" y="3429000"/>
            <a:ext cx="4431176" cy="2493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310158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76259F-3F66-CA45-2194-A9A394FEB372}"/>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E0AD83F4-A6EA-AAC6-E79E-7D2A2FB59D7E}"/>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AEB87CF6-8A79-2FC6-408D-BA40C7A5C2C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8" name="Rectangle 7">
            <a:extLst>
              <a:ext uri="{FF2B5EF4-FFF2-40B4-BE49-F238E27FC236}">
                <a16:creationId xmlns:a16="http://schemas.microsoft.com/office/drawing/2014/main" id="{FC36DE29-9318-92C0-69FE-FDF89A21759C}"/>
              </a:ext>
            </a:extLst>
          </p:cNvPr>
          <p:cNvSpPr/>
          <p:nvPr userDrawn="1"/>
        </p:nvSpPr>
        <p:spPr>
          <a:xfrm>
            <a:off x="12460708" y="457200"/>
            <a:ext cx="4572000" cy="399327"/>
          </a:xfrm>
          <a:prstGeom prst="rect">
            <a:avLst/>
          </a:prstGeom>
          <a:solidFill>
            <a:srgbClr val="0033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cap="all" baseline="0">
                <a:solidFill>
                  <a:schemeClr val="tx1"/>
                </a:solidFill>
                <a:latin typeface="Metropolis Semi Bold" panose="00000700000000000000" pitchFamily="2" charset="0"/>
              </a:rPr>
              <a:t>Based on </a:t>
            </a:r>
            <a:r>
              <a:rPr lang="en-US" sz="1200" cap="all" baseline="0" err="1">
                <a:solidFill>
                  <a:schemeClr val="tx1"/>
                </a:solidFill>
                <a:latin typeface="Metropolis Semi Bold" panose="00000700000000000000" pitchFamily="2" charset="0"/>
              </a:rPr>
              <a:t>slidemap</a:t>
            </a:r>
            <a:r>
              <a:rPr lang="en-US" sz="1200" cap="all" baseline="0">
                <a:solidFill>
                  <a:schemeClr val="tx1"/>
                </a:solidFill>
                <a:latin typeface="Metropolis Semi Bold" panose="00000700000000000000" pitchFamily="2" charset="0"/>
              </a:rPr>
              <a:t> | July 12</a:t>
            </a:r>
            <a:r>
              <a:rPr lang="en-US" sz="1200" cap="all" baseline="30000">
                <a:solidFill>
                  <a:schemeClr val="tx1"/>
                </a:solidFill>
                <a:latin typeface="Metropolis Semi Bold" panose="00000700000000000000" pitchFamily="2" charset="0"/>
              </a:rPr>
              <a:t>th</a:t>
            </a:r>
            <a:endParaRPr lang="en-US" sz="1200" cap="all" baseline="0">
              <a:solidFill>
                <a:schemeClr val="tx1"/>
              </a:solidFill>
              <a:latin typeface="Metropolis Semi Bold" panose="00000700000000000000" pitchFamily="2" charset="0"/>
            </a:endParaRPr>
          </a:p>
        </p:txBody>
      </p:sp>
      <p:sp>
        <p:nvSpPr>
          <p:cNvPr id="9" name="Text Placeholder 4">
            <a:extLst>
              <a:ext uri="{FF2B5EF4-FFF2-40B4-BE49-F238E27FC236}">
                <a16:creationId xmlns:a16="http://schemas.microsoft.com/office/drawing/2014/main" id="{DB7E3DE3-825C-629C-CD5C-6625D9327636}"/>
              </a:ext>
            </a:extLst>
          </p:cNvPr>
          <p:cNvSpPr>
            <a:spLocks noGrp="1"/>
          </p:cNvSpPr>
          <p:nvPr>
            <p:ph type="body" sz="quarter" idx="10" hasCustomPrompt="1"/>
          </p:nvPr>
        </p:nvSpPr>
        <p:spPr>
          <a:xfrm>
            <a:off x="12460708" y="857250"/>
            <a:ext cx="4572000" cy="5543550"/>
          </a:xfrm>
          <a:solidFill>
            <a:srgbClr val="E6F4FB"/>
          </a:solidFill>
        </p:spPr>
        <p:txBody>
          <a:bodyPr lIns="274320" tIns="274320" rIns="274320" bIns="274320">
            <a:normAutofit/>
          </a:bodyPr>
          <a:lstStyle>
            <a:lvl1pPr>
              <a:defRPr sz="1600">
                <a:solidFill>
                  <a:schemeClr val="bg1"/>
                </a:solidFill>
                <a:latin typeface="+mj-lt"/>
              </a:defRPr>
            </a:lvl1pPr>
            <a:lvl2pPr marL="273050" indent="0">
              <a:buNone/>
              <a:defRPr/>
            </a:lvl2pPr>
          </a:lstStyle>
          <a:p>
            <a:pPr lvl="0"/>
            <a:r>
              <a:rPr lang="en-US"/>
              <a:t>Add script here</a:t>
            </a:r>
          </a:p>
        </p:txBody>
      </p:sp>
    </p:spTree>
    <p:extLst>
      <p:ext uri="{BB962C8B-B14F-4D97-AF65-F5344CB8AC3E}">
        <p14:creationId xmlns:p14="http://schemas.microsoft.com/office/powerpoint/2010/main" val="386135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uote Peach">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F2D96E47-0F86-76BB-0D6C-B456187E192E}"/>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7" name="Text Placeholder 6">
            <a:extLst>
              <a:ext uri="{FF2B5EF4-FFF2-40B4-BE49-F238E27FC236}">
                <a16:creationId xmlns:a16="http://schemas.microsoft.com/office/drawing/2014/main" id="{9D976342-2C77-4B36-B213-DF93206518F7}"/>
              </a:ext>
            </a:extLst>
          </p:cNvPr>
          <p:cNvSpPr>
            <a:spLocks noGrp="1"/>
          </p:cNvSpPr>
          <p:nvPr>
            <p:ph type="body" sz="quarter" idx="20" hasCustomPrompt="1"/>
          </p:nvPr>
        </p:nvSpPr>
        <p:spPr>
          <a:xfrm>
            <a:off x="660952" y="1550169"/>
            <a:ext cx="8616648" cy="2780531"/>
          </a:xfrm>
        </p:spPr>
        <p:txBody>
          <a:bodyPr anchor="ctr" anchorCtr="0"/>
          <a:lstStyle>
            <a:lvl1pPr marL="329184" indent="-329184">
              <a:lnSpc>
                <a:spcPct val="89000"/>
              </a:lnSpc>
              <a:buFontTx/>
              <a:buNone/>
              <a:defRPr sz="5000">
                <a:solidFill>
                  <a:schemeClr val="tx2"/>
                </a:solidFill>
                <a:latin typeface="+mj-lt"/>
              </a:defRPr>
            </a:lvl1pPr>
            <a:lvl2pPr>
              <a:defRPr sz="5000"/>
            </a:lvl2pPr>
            <a:lvl3pPr>
              <a:defRPr sz="5000"/>
            </a:lvl3pPr>
            <a:lvl4pPr>
              <a:defRPr sz="5000"/>
            </a:lvl4pPr>
            <a:lvl5pPr>
              <a:defRPr sz="5000"/>
            </a:lvl5pPr>
          </a:lstStyle>
          <a:p>
            <a:pPr lvl="0"/>
            <a:r>
              <a:rPr lang="en-US"/>
              <a:t>“Click here to add quote</a:t>
            </a:r>
          </a:p>
        </p:txBody>
      </p:sp>
      <p:sp>
        <p:nvSpPr>
          <p:cNvPr id="16" name="Text Placeholder 15">
            <a:extLst>
              <a:ext uri="{FF2B5EF4-FFF2-40B4-BE49-F238E27FC236}">
                <a16:creationId xmlns:a16="http://schemas.microsoft.com/office/drawing/2014/main" id="{E7E7CB40-24CE-4B95-A97E-B1E1E929DA0A}"/>
              </a:ext>
            </a:extLst>
          </p:cNvPr>
          <p:cNvSpPr>
            <a:spLocks noGrp="1"/>
          </p:cNvSpPr>
          <p:nvPr>
            <p:ph type="body" sz="quarter" idx="21" hasCustomPrompt="1"/>
          </p:nvPr>
        </p:nvSpPr>
        <p:spPr>
          <a:xfrm>
            <a:off x="1055483" y="5021963"/>
            <a:ext cx="5409667" cy="346728"/>
          </a:xfrm>
        </p:spPr>
        <p:txBody>
          <a:bodyPr/>
          <a:lstStyle>
            <a:lvl1pPr>
              <a:defRPr sz="1800">
                <a:solidFill>
                  <a:schemeClr val="tx2"/>
                </a:solidFill>
              </a:defRPr>
            </a:lvl1pPr>
          </a:lstStyle>
          <a:p>
            <a:pPr lvl="0"/>
            <a:r>
              <a:rPr lang="en-US"/>
              <a:t>Click here to add byline</a:t>
            </a:r>
          </a:p>
        </p:txBody>
      </p:sp>
    </p:spTree>
    <p:extLst>
      <p:ext uri="{BB962C8B-B14F-4D97-AF65-F5344CB8AC3E}">
        <p14:creationId xmlns:p14="http://schemas.microsoft.com/office/powerpoint/2010/main" val="304343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Teal">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EDF2D22E-1DA6-0417-D3D2-864A057FE2E5}"/>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7" name="Text Placeholder 6">
            <a:extLst>
              <a:ext uri="{FF2B5EF4-FFF2-40B4-BE49-F238E27FC236}">
                <a16:creationId xmlns:a16="http://schemas.microsoft.com/office/drawing/2014/main" id="{9D976342-2C77-4B36-B213-DF93206518F7}"/>
              </a:ext>
            </a:extLst>
          </p:cNvPr>
          <p:cNvSpPr>
            <a:spLocks noGrp="1"/>
          </p:cNvSpPr>
          <p:nvPr>
            <p:ph type="body" sz="quarter" idx="20" hasCustomPrompt="1"/>
          </p:nvPr>
        </p:nvSpPr>
        <p:spPr>
          <a:xfrm>
            <a:off x="660952" y="1550169"/>
            <a:ext cx="8616648" cy="2780531"/>
          </a:xfrm>
        </p:spPr>
        <p:txBody>
          <a:bodyPr anchor="ctr" anchorCtr="0"/>
          <a:lstStyle>
            <a:lvl1pPr marL="329184" indent="-329184">
              <a:lnSpc>
                <a:spcPct val="89000"/>
              </a:lnSpc>
              <a:buFontTx/>
              <a:buNone/>
              <a:defRPr sz="5000">
                <a:solidFill>
                  <a:schemeClr val="tx2"/>
                </a:solidFill>
                <a:latin typeface="+mj-lt"/>
              </a:defRPr>
            </a:lvl1pPr>
            <a:lvl2pPr>
              <a:defRPr sz="5000"/>
            </a:lvl2pPr>
            <a:lvl3pPr>
              <a:defRPr sz="5000"/>
            </a:lvl3pPr>
            <a:lvl4pPr>
              <a:defRPr sz="5000"/>
            </a:lvl4pPr>
            <a:lvl5pPr>
              <a:defRPr sz="5000"/>
            </a:lvl5pPr>
          </a:lstStyle>
          <a:p>
            <a:pPr lvl="0"/>
            <a:r>
              <a:rPr lang="en-US"/>
              <a:t>“Click here to add quote</a:t>
            </a:r>
          </a:p>
        </p:txBody>
      </p:sp>
      <p:sp>
        <p:nvSpPr>
          <p:cNvPr id="16" name="Text Placeholder 15">
            <a:extLst>
              <a:ext uri="{FF2B5EF4-FFF2-40B4-BE49-F238E27FC236}">
                <a16:creationId xmlns:a16="http://schemas.microsoft.com/office/drawing/2014/main" id="{E7E7CB40-24CE-4B95-A97E-B1E1E929DA0A}"/>
              </a:ext>
            </a:extLst>
          </p:cNvPr>
          <p:cNvSpPr>
            <a:spLocks noGrp="1"/>
          </p:cNvSpPr>
          <p:nvPr>
            <p:ph type="body" sz="quarter" idx="21" hasCustomPrompt="1"/>
          </p:nvPr>
        </p:nvSpPr>
        <p:spPr>
          <a:xfrm>
            <a:off x="1055483" y="5021963"/>
            <a:ext cx="5409667" cy="346728"/>
          </a:xfrm>
        </p:spPr>
        <p:txBody>
          <a:bodyPr/>
          <a:lstStyle>
            <a:lvl1pPr>
              <a:defRPr sz="1800">
                <a:solidFill>
                  <a:schemeClr val="tx2"/>
                </a:solidFill>
              </a:defRPr>
            </a:lvl1pPr>
          </a:lstStyle>
          <a:p>
            <a:pPr lvl="0"/>
            <a:r>
              <a:rPr lang="en-US"/>
              <a:t>Click here to add byline</a:t>
            </a:r>
          </a:p>
        </p:txBody>
      </p:sp>
    </p:spTree>
    <p:extLst>
      <p:ext uri="{BB962C8B-B14F-4D97-AF65-F5344CB8AC3E}">
        <p14:creationId xmlns:p14="http://schemas.microsoft.com/office/powerpoint/2010/main" val="311511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Purpl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05005B9-0ADF-CB52-16B1-0FA3CABF3F9E}"/>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7" name="Text Placeholder 6">
            <a:extLst>
              <a:ext uri="{FF2B5EF4-FFF2-40B4-BE49-F238E27FC236}">
                <a16:creationId xmlns:a16="http://schemas.microsoft.com/office/drawing/2014/main" id="{9D976342-2C77-4B36-B213-DF93206518F7}"/>
              </a:ext>
            </a:extLst>
          </p:cNvPr>
          <p:cNvSpPr>
            <a:spLocks noGrp="1"/>
          </p:cNvSpPr>
          <p:nvPr>
            <p:ph type="body" sz="quarter" idx="20" hasCustomPrompt="1"/>
          </p:nvPr>
        </p:nvSpPr>
        <p:spPr>
          <a:xfrm>
            <a:off x="656238" y="1550169"/>
            <a:ext cx="8616648" cy="2780531"/>
          </a:xfrm>
        </p:spPr>
        <p:txBody>
          <a:bodyPr anchor="ctr" anchorCtr="0"/>
          <a:lstStyle>
            <a:lvl1pPr marL="329184" indent="-329184">
              <a:lnSpc>
                <a:spcPct val="89000"/>
              </a:lnSpc>
              <a:buFontTx/>
              <a:buNone/>
              <a:defRPr sz="5000">
                <a:solidFill>
                  <a:schemeClr val="tx2"/>
                </a:solidFill>
                <a:latin typeface="+mj-lt"/>
              </a:defRPr>
            </a:lvl1pPr>
            <a:lvl2pPr>
              <a:defRPr sz="5000"/>
            </a:lvl2pPr>
            <a:lvl3pPr>
              <a:defRPr sz="5000"/>
            </a:lvl3pPr>
            <a:lvl4pPr>
              <a:defRPr sz="5000"/>
            </a:lvl4pPr>
            <a:lvl5pPr>
              <a:defRPr sz="5000"/>
            </a:lvl5pPr>
          </a:lstStyle>
          <a:p>
            <a:pPr lvl="0"/>
            <a:r>
              <a:rPr lang="en-US"/>
              <a:t>“Click here to add quote</a:t>
            </a:r>
          </a:p>
        </p:txBody>
      </p:sp>
      <p:sp>
        <p:nvSpPr>
          <p:cNvPr id="16" name="Text Placeholder 15">
            <a:extLst>
              <a:ext uri="{FF2B5EF4-FFF2-40B4-BE49-F238E27FC236}">
                <a16:creationId xmlns:a16="http://schemas.microsoft.com/office/drawing/2014/main" id="{E7E7CB40-24CE-4B95-A97E-B1E1E929DA0A}"/>
              </a:ext>
            </a:extLst>
          </p:cNvPr>
          <p:cNvSpPr>
            <a:spLocks noGrp="1"/>
          </p:cNvSpPr>
          <p:nvPr>
            <p:ph type="body" sz="quarter" idx="21" hasCustomPrompt="1"/>
          </p:nvPr>
        </p:nvSpPr>
        <p:spPr>
          <a:xfrm>
            <a:off x="1050769" y="5021963"/>
            <a:ext cx="5409667" cy="346728"/>
          </a:xfrm>
        </p:spPr>
        <p:txBody>
          <a:bodyPr/>
          <a:lstStyle>
            <a:lvl1pPr>
              <a:defRPr sz="1800">
                <a:solidFill>
                  <a:schemeClr val="tx2"/>
                </a:solidFill>
              </a:defRPr>
            </a:lvl1pPr>
          </a:lstStyle>
          <a:p>
            <a:pPr lvl="0"/>
            <a:r>
              <a:rPr lang="en-US"/>
              <a:t>Click here to add byline</a:t>
            </a:r>
          </a:p>
        </p:txBody>
      </p:sp>
    </p:spTree>
    <p:extLst>
      <p:ext uri="{BB962C8B-B14F-4D97-AF65-F5344CB8AC3E}">
        <p14:creationId xmlns:p14="http://schemas.microsoft.com/office/powerpoint/2010/main" val="314641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urvey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C81CD3-93E8-7717-D06F-ABFB9F61FB03}"/>
              </a:ext>
            </a:extLst>
          </p:cNvPr>
          <p:cNvPicPr>
            <a:picLocks noChangeAspect="1"/>
          </p:cNvPicPr>
          <p:nvPr/>
        </p:nvPicPr>
        <p:blipFill>
          <a:blip r:embed="rId2"/>
          <a:srcRect/>
          <a:stretch/>
        </p:blipFill>
        <p:spPr>
          <a:xfrm>
            <a:off x="0" y="893"/>
            <a:ext cx="12188824" cy="6856214"/>
          </a:xfrm>
          <a:prstGeom prst="rect">
            <a:avLst/>
          </a:prstGeom>
        </p:spPr>
      </p:pic>
      <p:sp>
        <p:nvSpPr>
          <p:cNvPr id="6" name="TextBox 5">
            <a:extLst>
              <a:ext uri="{FF2B5EF4-FFF2-40B4-BE49-F238E27FC236}">
                <a16:creationId xmlns:a16="http://schemas.microsoft.com/office/drawing/2014/main" id="{5C599CBE-1A56-4831-8013-B9CC8FAFD1B6}"/>
              </a:ext>
            </a:extLst>
          </p:cNvPr>
          <p:cNvSpPr txBox="1"/>
          <p:nvPr/>
        </p:nvSpPr>
        <p:spPr>
          <a:xfrm>
            <a:off x="554284" y="3053546"/>
            <a:ext cx="4524809" cy="1218795"/>
          </a:xfrm>
          <a:prstGeom prst="rect">
            <a:avLst/>
          </a:prstGeom>
        </p:spPr>
        <p:txBody>
          <a:bodyPr wrap="square" lIns="0" tIns="0" rIns="0" bIns="0" rtlCol="0">
            <a:spAutoFit/>
          </a:bodyPr>
          <a:lstStyle/>
          <a:p>
            <a:pPr defTabSz="914400" rtl="0" eaLnBrk="1" latinLnBrk="0" hangingPunct="1">
              <a:lnSpc>
                <a:spcPct val="90000"/>
              </a:lnSpc>
              <a:spcBef>
                <a:spcPct val="0"/>
              </a:spcBef>
              <a:spcAft>
                <a:spcPts val="600"/>
              </a:spcAft>
              <a:buNone/>
            </a:pPr>
            <a:r>
              <a:rPr lang="en-US" sz="4400" b="0" kern="1200" cap="none">
                <a:solidFill>
                  <a:schemeClr val="tx2"/>
                </a:solidFill>
                <a:latin typeface="+mj-lt"/>
                <a:ea typeface="+mj-ea"/>
                <a:cs typeface="+mj-cs"/>
              </a:rPr>
              <a:t>Please take</a:t>
            </a:r>
            <a:br>
              <a:rPr lang="en-US" sz="4400" b="0" kern="1200" cap="none">
                <a:solidFill>
                  <a:schemeClr val="tx2"/>
                </a:solidFill>
                <a:latin typeface="+mj-lt"/>
                <a:ea typeface="+mj-ea"/>
                <a:cs typeface="+mj-cs"/>
              </a:rPr>
            </a:br>
            <a:r>
              <a:rPr lang="en-US" sz="4400" b="0" kern="1200" cap="none">
                <a:solidFill>
                  <a:schemeClr val="tx2"/>
                </a:solidFill>
                <a:latin typeface="+mj-lt"/>
                <a:ea typeface="+mj-ea"/>
                <a:cs typeface="+mj-cs"/>
              </a:rPr>
              <a:t>your survey.</a:t>
            </a:r>
          </a:p>
        </p:txBody>
      </p:sp>
      <p:pic>
        <p:nvPicPr>
          <p:cNvPr id="3" name="Graphic 2">
            <a:extLst>
              <a:ext uri="{FF2B5EF4-FFF2-40B4-BE49-F238E27FC236}">
                <a16:creationId xmlns:a16="http://schemas.microsoft.com/office/drawing/2014/main" id="{DC6E8465-7D2D-3CA3-4C8B-9550496C93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7" name="TextBox 6">
            <a:extLst>
              <a:ext uri="{FF2B5EF4-FFF2-40B4-BE49-F238E27FC236}">
                <a16:creationId xmlns:a16="http://schemas.microsoft.com/office/drawing/2014/main" id="{B64D0362-A51C-C428-237A-6CF53451381A}"/>
              </a:ext>
            </a:extLst>
          </p:cNvPr>
          <p:cNvSpPr txBox="1"/>
          <p:nvPr userDrawn="1"/>
        </p:nvSpPr>
        <p:spPr>
          <a:xfrm>
            <a:off x="554284" y="3053546"/>
            <a:ext cx="4524809" cy="1218795"/>
          </a:xfrm>
          <a:prstGeom prst="rect">
            <a:avLst/>
          </a:prstGeom>
        </p:spPr>
        <p:txBody>
          <a:bodyPr wrap="square" lIns="0" tIns="0" rIns="0" bIns="0" rtlCol="0">
            <a:spAutoFit/>
          </a:bodyPr>
          <a:lstStyle/>
          <a:p>
            <a:pPr defTabSz="914400" rtl="0" eaLnBrk="1" latinLnBrk="0" hangingPunct="1">
              <a:lnSpc>
                <a:spcPct val="90000"/>
              </a:lnSpc>
              <a:spcBef>
                <a:spcPct val="0"/>
              </a:spcBef>
              <a:spcAft>
                <a:spcPts val="600"/>
              </a:spcAft>
              <a:buNone/>
            </a:pPr>
            <a:r>
              <a:rPr lang="en-US" sz="4400" b="0" kern="1200" cap="none">
                <a:solidFill>
                  <a:schemeClr val="tx2"/>
                </a:solidFill>
                <a:latin typeface="+mj-lt"/>
                <a:ea typeface="+mj-ea"/>
                <a:cs typeface="+mj-cs"/>
              </a:rPr>
              <a:t>Please take</a:t>
            </a:r>
            <a:br>
              <a:rPr lang="en-US" sz="4400" b="0" kern="1200" cap="none">
                <a:solidFill>
                  <a:schemeClr val="tx2"/>
                </a:solidFill>
                <a:latin typeface="+mj-lt"/>
                <a:ea typeface="+mj-ea"/>
                <a:cs typeface="+mj-cs"/>
              </a:rPr>
            </a:br>
            <a:r>
              <a:rPr lang="en-US" sz="4400" b="0" kern="1200" cap="none">
                <a:solidFill>
                  <a:schemeClr val="tx2"/>
                </a:solidFill>
                <a:latin typeface="+mj-lt"/>
                <a:ea typeface="+mj-ea"/>
                <a:cs typeface="+mj-cs"/>
              </a:rPr>
              <a:t>your survey.</a:t>
            </a:r>
          </a:p>
        </p:txBody>
      </p:sp>
      <p:pic>
        <p:nvPicPr>
          <p:cNvPr id="8" name="Graphic 7">
            <a:extLst>
              <a:ext uri="{FF2B5EF4-FFF2-40B4-BE49-F238E27FC236}">
                <a16:creationId xmlns:a16="http://schemas.microsoft.com/office/drawing/2014/main" id="{2078A4CE-2CC4-5D4C-A107-07BB37A968A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175390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hank You / Clos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DC241C-9D6A-D5B5-1328-F1A9B8542666}"/>
              </a:ext>
            </a:extLst>
          </p:cNvPr>
          <p:cNvPicPr>
            <a:picLocks noChangeAspect="1"/>
          </p:cNvPicPr>
          <p:nvPr/>
        </p:nvPicPr>
        <p:blipFill>
          <a:blip r:embed="rId2"/>
          <a:srcRect/>
          <a:stretch/>
        </p:blipFill>
        <p:spPr>
          <a:xfrm>
            <a:off x="0" y="893"/>
            <a:ext cx="12188824" cy="6856214"/>
          </a:xfrm>
          <a:prstGeom prst="rect">
            <a:avLst/>
          </a:prstGeom>
        </p:spPr>
      </p:pic>
      <p:pic>
        <p:nvPicPr>
          <p:cNvPr id="3" name="Graphic 2">
            <a:extLst>
              <a:ext uri="{FF2B5EF4-FFF2-40B4-BE49-F238E27FC236}">
                <a16:creationId xmlns:a16="http://schemas.microsoft.com/office/drawing/2014/main" id="{FA2C4A69-A985-657E-D705-A4913177BA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TextBox 10">
            <a:extLst>
              <a:ext uri="{FF2B5EF4-FFF2-40B4-BE49-F238E27FC236}">
                <a16:creationId xmlns:a16="http://schemas.microsoft.com/office/drawing/2014/main" id="{4601DA24-534E-47F2-ADB9-E8234A0707C4}"/>
              </a:ext>
            </a:extLst>
          </p:cNvPr>
          <p:cNvSpPr txBox="1"/>
          <p:nvPr/>
        </p:nvSpPr>
        <p:spPr>
          <a:xfrm>
            <a:off x="545793" y="3056268"/>
            <a:ext cx="4524809" cy="609398"/>
          </a:xfrm>
          <a:prstGeom prst="rect">
            <a:avLst/>
          </a:prstGeom>
        </p:spPr>
        <p:txBody>
          <a:bodyPr wrap="square" lIns="0" tIns="0" rIns="0" bIns="0" rtlCol="0">
            <a:spAutoFit/>
          </a:bodyPr>
          <a:lstStyle/>
          <a:p>
            <a:pPr defTabSz="914400" rtl="0" eaLnBrk="1" latinLnBrk="0" hangingPunct="1">
              <a:lnSpc>
                <a:spcPct val="90000"/>
              </a:lnSpc>
              <a:spcBef>
                <a:spcPct val="0"/>
              </a:spcBef>
              <a:spcAft>
                <a:spcPts val="600"/>
              </a:spcAft>
              <a:buNone/>
            </a:pPr>
            <a:r>
              <a:rPr lang="en-US" sz="4400" b="0" kern="1200" cap="none" baseline="0">
                <a:solidFill>
                  <a:schemeClr val="tx2"/>
                </a:solidFill>
                <a:latin typeface="+mj-lt"/>
                <a:ea typeface="+mj-ea"/>
                <a:cs typeface="+mj-cs"/>
              </a:rPr>
              <a:t>Thank </a:t>
            </a:r>
            <a:r>
              <a:rPr lang="en-US" sz="4400" b="0" kern="1200" cap="none" spc="-300" baseline="0">
                <a:solidFill>
                  <a:schemeClr val="tx2"/>
                </a:solidFill>
                <a:latin typeface="+mj-lt"/>
                <a:ea typeface="+mj-ea"/>
                <a:cs typeface="+mj-cs"/>
              </a:rPr>
              <a:t>Y</a:t>
            </a:r>
            <a:r>
              <a:rPr lang="en-US" sz="4400" b="0" kern="1200" cap="none" baseline="0">
                <a:solidFill>
                  <a:schemeClr val="tx2"/>
                </a:solidFill>
                <a:latin typeface="+mj-lt"/>
                <a:ea typeface="+mj-ea"/>
                <a:cs typeface="+mj-cs"/>
              </a:rPr>
              <a:t>ou</a:t>
            </a:r>
          </a:p>
        </p:txBody>
      </p:sp>
      <p:pic>
        <p:nvPicPr>
          <p:cNvPr id="6" name="Graphic 5">
            <a:extLst>
              <a:ext uri="{FF2B5EF4-FFF2-40B4-BE49-F238E27FC236}">
                <a16:creationId xmlns:a16="http://schemas.microsoft.com/office/drawing/2014/main" id="{5FA7BA3F-5320-3CD0-7EB5-CF8E7020BB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7" name="TextBox 6">
            <a:extLst>
              <a:ext uri="{FF2B5EF4-FFF2-40B4-BE49-F238E27FC236}">
                <a16:creationId xmlns:a16="http://schemas.microsoft.com/office/drawing/2014/main" id="{2F37441B-4774-5CC8-959C-381D4BE4A635}"/>
              </a:ext>
            </a:extLst>
          </p:cNvPr>
          <p:cNvSpPr txBox="1"/>
          <p:nvPr userDrawn="1"/>
        </p:nvSpPr>
        <p:spPr>
          <a:xfrm>
            <a:off x="545793" y="3056268"/>
            <a:ext cx="4524809" cy="609398"/>
          </a:xfrm>
          <a:prstGeom prst="rect">
            <a:avLst/>
          </a:prstGeom>
        </p:spPr>
        <p:txBody>
          <a:bodyPr wrap="square" lIns="0" tIns="0" rIns="0" bIns="0" rtlCol="0">
            <a:spAutoFit/>
          </a:bodyPr>
          <a:lstStyle/>
          <a:p>
            <a:pPr defTabSz="914400" rtl="0" eaLnBrk="1" latinLnBrk="0" hangingPunct="1">
              <a:lnSpc>
                <a:spcPct val="90000"/>
              </a:lnSpc>
              <a:spcBef>
                <a:spcPct val="0"/>
              </a:spcBef>
              <a:spcAft>
                <a:spcPts val="600"/>
              </a:spcAft>
              <a:buNone/>
            </a:pPr>
            <a:r>
              <a:rPr lang="en-US" sz="4400" b="0" kern="1200" cap="none" baseline="0">
                <a:solidFill>
                  <a:schemeClr val="tx2"/>
                </a:solidFill>
                <a:latin typeface="+mj-lt"/>
                <a:ea typeface="+mj-ea"/>
                <a:cs typeface="+mj-cs"/>
              </a:rPr>
              <a:t>Thank </a:t>
            </a:r>
            <a:r>
              <a:rPr lang="en-US" sz="4400" b="0" kern="1200" cap="none" spc="-300" baseline="0">
                <a:solidFill>
                  <a:schemeClr val="tx2"/>
                </a:solidFill>
                <a:latin typeface="+mj-lt"/>
                <a:ea typeface="+mj-ea"/>
                <a:cs typeface="+mj-cs"/>
              </a:rPr>
              <a:t>Y</a:t>
            </a:r>
            <a:r>
              <a:rPr lang="en-US" sz="4400" b="0" kern="1200" cap="none" baseline="0">
                <a:solidFill>
                  <a:schemeClr val="tx2"/>
                </a:solidFill>
                <a:latin typeface="+mj-lt"/>
                <a:ea typeface="+mj-ea"/>
                <a:cs typeface="+mj-cs"/>
              </a:rPr>
              <a:t>ou</a:t>
            </a:r>
          </a:p>
        </p:txBody>
      </p:sp>
    </p:spTree>
    <p:extLst>
      <p:ext uri="{BB962C8B-B14F-4D97-AF65-F5344CB8AC3E}">
        <p14:creationId xmlns:p14="http://schemas.microsoft.com/office/powerpoint/2010/main" val="389458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1_Font Check">
    <p:bg>
      <p:bgPr>
        <a:solidFill>
          <a:schemeClr val="accent5"/>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49AC7DF-BFC1-4044-BB52-C9946AD8A327}"/>
              </a:ext>
            </a:extLst>
          </p:cNvPr>
          <p:cNvSpPr txBox="1">
            <a:spLocks/>
          </p:cNvSpPr>
          <p:nvPr/>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p:nvSpPr>
        <p:spPr>
          <a:xfrm>
            <a:off x="620895" y="4105656"/>
            <a:ext cx="11125628" cy="2380795"/>
          </a:xfrm>
          <a:prstGeom prst="rect">
            <a:avLst/>
          </a:prstGeom>
          <a:noFill/>
        </p:spPr>
        <p:txBody>
          <a:bodyPr wrap="square" lIns="0" tIns="0" rIns="0" bIns="0" rtlCol="0">
            <a:noAutofit/>
          </a:bodyPr>
          <a:lstStyle/>
          <a:p>
            <a:pPr>
              <a:lnSpc>
                <a:spcPct val="100000"/>
              </a:lnSpc>
              <a:spcAft>
                <a:spcPts val="300"/>
              </a:spcAft>
            </a:pPr>
            <a:r>
              <a:rPr lang="en-US" sz="1800">
                <a:solidFill>
                  <a:schemeClr val="tx2"/>
                </a:solidFill>
              </a:rPr>
              <a:t>If yes, you are good to go!</a:t>
            </a:r>
          </a:p>
          <a:p>
            <a:pPr>
              <a:lnSpc>
                <a:spcPct val="100000"/>
              </a:lnSpc>
              <a:spcAft>
                <a:spcPts val="1500"/>
              </a:spcAft>
            </a:pPr>
            <a:r>
              <a:rPr lang="en-US" sz="1800">
                <a:solidFill>
                  <a:schemeClr val="tx2"/>
                </a:solidFill>
              </a:rPr>
              <a:t>If the answer is no, you do not have the Metropolis font installed.</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a:solidFill>
                  <a:schemeClr val="tx2"/>
                </a:solidFill>
                <a:latin typeface="Metropolis Semi Bold" panose="00000700000000000000" pitchFamily="2" charset="0"/>
              </a:rPr>
              <a:t>Use this link to download the font:</a:t>
            </a:r>
          </a:p>
          <a:p>
            <a:pPr marL="0" marR="0" lvl="0" indent="0" algn="l" defTabSz="914400" rtl="0" eaLnBrk="1" fontAlgn="auto" latinLnBrk="0" hangingPunct="1">
              <a:lnSpc>
                <a:spcPct val="100000"/>
              </a:lnSpc>
              <a:spcBef>
                <a:spcPts val="0"/>
              </a:spcBef>
              <a:spcAft>
                <a:spcPts val="1500"/>
              </a:spcAft>
              <a:buClrTx/>
              <a:buSzTx/>
              <a:buFontTx/>
              <a:buNone/>
              <a:tabLst/>
              <a:defRPr/>
            </a:pPr>
            <a:r>
              <a:rPr lang="en-US" sz="1400">
                <a:solidFill>
                  <a:schemeClr val="tx2"/>
                </a:solidFill>
              </a:rPr>
              <a:t>https://www.vmware.com/content/dam/brand/photography-only/power-point-assets/ppt-fonts/Metropolis-Light-Regular-font.zip</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kern="1200">
                <a:solidFill>
                  <a:schemeClr val="tx2"/>
                </a:solidFill>
                <a:latin typeface="+mn-lt"/>
                <a:ea typeface="+mn-ea"/>
                <a:cs typeface="+mn-cs"/>
              </a:rPr>
              <a:t>Need more information on how to install fonts? </a:t>
            </a:r>
            <a:br>
              <a:rPr lang="en-US" sz="1800">
                <a:solidFill>
                  <a:schemeClr val="tx2"/>
                </a:solidFill>
              </a:rPr>
            </a:br>
            <a:r>
              <a:rPr lang="en-US" sz="1800">
                <a:solidFill>
                  <a:schemeClr val="tx2"/>
                </a:solidFill>
              </a:rPr>
              <a:t>Refer to the quick-start section in the template guidelines or contact Oasis.</a:t>
            </a:r>
          </a:p>
          <a:p>
            <a:pPr>
              <a:lnSpc>
                <a:spcPct val="100000"/>
              </a:lnSpc>
            </a:pPr>
            <a:endParaRPr lang="en-US" sz="3200">
              <a:solidFill>
                <a:schemeClr val="tx2"/>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tx2"/>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tx2"/>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tx2"/>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tx2"/>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p:nvGrpSpPr>
        <p:grpSpPr>
          <a:xfrm>
            <a:off x="6054922" y="2225997"/>
            <a:ext cx="4699461" cy="542276"/>
            <a:chOff x="6685343" y="2270804"/>
            <a:chExt cx="4699461" cy="542276"/>
          </a:xfrm>
          <a:solidFill>
            <a:schemeClr val="tx2"/>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grpSp>
      <p:grpSp>
        <p:nvGrpSpPr>
          <p:cNvPr id="90" name="Group 89">
            <a:extLst>
              <a:ext uri="{FF2B5EF4-FFF2-40B4-BE49-F238E27FC236}">
                <a16:creationId xmlns:a16="http://schemas.microsoft.com/office/drawing/2014/main" id="{164E83D4-30F6-4C59-8FFA-AD2FC2966221}"/>
              </a:ext>
            </a:extLst>
          </p:cNvPr>
          <p:cNvGrpSpPr/>
          <p:nvPr/>
        </p:nvGrpSpPr>
        <p:grpSpPr>
          <a:xfrm>
            <a:off x="672458" y="2225997"/>
            <a:ext cx="3021853" cy="546070"/>
            <a:chOff x="2656324" y="2163854"/>
            <a:chExt cx="3021853" cy="546070"/>
          </a:xfrm>
          <a:solidFill>
            <a:schemeClr val="tx2"/>
          </a:solidFill>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grpSp>
      <p:sp>
        <p:nvSpPr>
          <p:cNvPr id="40" name="Title 1">
            <a:extLst>
              <a:ext uri="{FF2B5EF4-FFF2-40B4-BE49-F238E27FC236}">
                <a16:creationId xmlns:a16="http://schemas.microsoft.com/office/drawing/2014/main" id="{CF52E39C-023F-3656-08D1-6251BB2105B6}"/>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41" name="TextBox 40">
            <a:extLst>
              <a:ext uri="{FF2B5EF4-FFF2-40B4-BE49-F238E27FC236}">
                <a16:creationId xmlns:a16="http://schemas.microsoft.com/office/drawing/2014/main" id="{4907E82B-EFAB-8A25-E17E-F40BEEAF5948}"/>
              </a:ext>
            </a:extLst>
          </p:cNvPr>
          <p:cNvSpPr txBox="1"/>
          <p:nvPr userDrawn="1"/>
        </p:nvSpPr>
        <p:spPr>
          <a:xfrm>
            <a:off x="620895" y="4105656"/>
            <a:ext cx="11125628" cy="2380795"/>
          </a:xfrm>
          <a:prstGeom prst="rect">
            <a:avLst/>
          </a:prstGeom>
          <a:noFill/>
        </p:spPr>
        <p:txBody>
          <a:bodyPr wrap="square" lIns="0" tIns="0" rIns="0" bIns="0" rtlCol="0">
            <a:noAutofit/>
          </a:bodyPr>
          <a:lstStyle/>
          <a:p>
            <a:pPr>
              <a:lnSpc>
                <a:spcPct val="100000"/>
              </a:lnSpc>
              <a:spcAft>
                <a:spcPts val="300"/>
              </a:spcAft>
            </a:pPr>
            <a:r>
              <a:rPr lang="en-US" sz="1800">
                <a:solidFill>
                  <a:schemeClr val="tx2"/>
                </a:solidFill>
              </a:rPr>
              <a:t>If yes, you are good to go!</a:t>
            </a:r>
          </a:p>
          <a:p>
            <a:pPr>
              <a:lnSpc>
                <a:spcPct val="100000"/>
              </a:lnSpc>
              <a:spcAft>
                <a:spcPts val="1500"/>
              </a:spcAft>
            </a:pPr>
            <a:r>
              <a:rPr lang="en-US" sz="1800">
                <a:solidFill>
                  <a:schemeClr val="tx2"/>
                </a:solidFill>
              </a:rPr>
              <a:t>If the answer is no, you do not have the Metropolis font installed.</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a:solidFill>
                  <a:schemeClr val="tx2"/>
                </a:solidFill>
                <a:latin typeface="Metropolis Semi Bold" panose="00000700000000000000" pitchFamily="2" charset="0"/>
              </a:rPr>
              <a:t>Use this link to download the font:</a:t>
            </a:r>
          </a:p>
          <a:p>
            <a:pPr marL="0" marR="0" lvl="0" indent="0" algn="l" defTabSz="914400" rtl="0" eaLnBrk="1" fontAlgn="auto" latinLnBrk="0" hangingPunct="1">
              <a:lnSpc>
                <a:spcPct val="100000"/>
              </a:lnSpc>
              <a:spcBef>
                <a:spcPts val="0"/>
              </a:spcBef>
              <a:spcAft>
                <a:spcPts val="1500"/>
              </a:spcAft>
              <a:buClrTx/>
              <a:buSzTx/>
              <a:buFontTx/>
              <a:buNone/>
              <a:tabLst/>
              <a:defRPr/>
            </a:pPr>
            <a:r>
              <a:rPr lang="en-US" sz="1400">
                <a:solidFill>
                  <a:schemeClr val="tx2"/>
                </a:solidFill>
              </a:rPr>
              <a:t>https://www.vmware.com/content/dam/brand/photography-only/power-point-assets/ppt-fonts/Metropolis-Light-Regular-font.zip</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kern="1200">
                <a:solidFill>
                  <a:schemeClr val="tx2"/>
                </a:solidFill>
                <a:latin typeface="+mn-lt"/>
                <a:ea typeface="+mn-ea"/>
                <a:cs typeface="+mn-cs"/>
              </a:rPr>
              <a:t>Need more information on how to install fonts? </a:t>
            </a:r>
            <a:br>
              <a:rPr lang="en-US" sz="1800">
                <a:solidFill>
                  <a:schemeClr val="tx2"/>
                </a:solidFill>
              </a:rPr>
            </a:br>
            <a:r>
              <a:rPr lang="en-US" sz="1800">
                <a:solidFill>
                  <a:schemeClr val="tx2"/>
                </a:solidFill>
              </a:rPr>
              <a:t>Refer to the quick-start section in the template guidelines or contact Oasis.</a:t>
            </a:r>
          </a:p>
          <a:p>
            <a:pPr>
              <a:lnSpc>
                <a:spcPct val="100000"/>
              </a:lnSpc>
            </a:pPr>
            <a:endParaRPr lang="en-US" sz="3200">
              <a:solidFill>
                <a:schemeClr val="tx2"/>
              </a:solidFill>
            </a:endParaRPr>
          </a:p>
        </p:txBody>
      </p:sp>
      <p:sp>
        <p:nvSpPr>
          <p:cNvPr id="42" name="Rectangle 41">
            <a:extLst>
              <a:ext uri="{FF2B5EF4-FFF2-40B4-BE49-F238E27FC236}">
                <a16:creationId xmlns:a16="http://schemas.microsoft.com/office/drawing/2014/main" id="{1B893230-6702-FC0B-F321-F6D6CAA8FC29}"/>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tx2"/>
                </a:solidFill>
              </a:rPr>
              <a:t>Do the fonts in the words below match on your screen?</a:t>
            </a:r>
          </a:p>
        </p:txBody>
      </p:sp>
      <p:cxnSp>
        <p:nvCxnSpPr>
          <p:cNvPr id="46" name="Straight Connector 45">
            <a:extLst>
              <a:ext uri="{FF2B5EF4-FFF2-40B4-BE49-F238E27FC236}">
                <a16:creationId xmlns:a16="http://schemas.microsoft.com/office/drawing/2014/main" id="{23D000B6-6802-F23E-9BA5-069AFB772692}"/>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95A44188-68B6-52E9-27D1-4107B7143C9C}"/>
              </a:ext>
            </a:extLst>
          </p:cNvPr>
          <p:cNvGrpSpPr/>
          <p:nvPr userDrawn="1"/>
        </p:nvGrpSpPr>
        <p:grpSpPr>
          <a:xfrm>
            <a:off x="6054922" y="2225997"/>
            <a:ext cx="4699461" cy="542276"/>
            <a:chOff x="6685343" y="2270804"/>
            <a:chExt cx="4699461" cy="542276"/>
          </a:xfrm>
          <a:solidFill>
            <a:schemeClr val="tx2"/>
          </a:solidFill>
        </p:grpSpPr>
        <p:sp>
          <p:nvSpPr>
            <p:cNvPr id="48" name="Freeform: Shape 47">
              <a:extLst>
                <a:ext uri="{FF2B5EF4-FFF2-40B4-BE49-F238E27FC236}">
                  <a16:creationId xmlns:a16="http://schemas.microsoft.com/office/drawing/2014/main" id="{11A6C818-1F5A-91A1-817B-FF6E288B320D}"/>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49" name="Freeform: Shape 48">
              <a:extLst>
                <a:ext uri="{FF2B5EF4-FFF2-40B4-BE49-F238E27FC236}">
                  <a16:creationId xmlns:a16="http://schemas.microsoft.com/office/drawing/2014/main" id="{CEADBDFD-36BD-E6A1-CC85-BF69B9659277}"/>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0" name="Freeform: Shape 49">
              <a:extLst>
                <a:ext uri="{FF2B5EF4-FFF2-40B4-BE49-F238E27FC236}">
                  <a16:creationId xmlns:a16="http://schemas.microsoft.com/office/drawing/2014/main" id="{AEB9D5F8-DF99-D5C0-977B-901E767234A9}"/>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2" name="Freeform: Shape 51">
              <a:extLst>
                <a:ext uri="{FF2B5EF4-FFF2-40B4-BE49-F238E27FC236}">
                  <a16:creationId xmlns:a16="http://schemas.microsoft.com/office/drawing/2014/main" id="{70C2BCD0-E989-01B3-B42A-62C0F8E69E81}"/>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3" name="Freeform: Shape 52">
              <a:extLst>
                <a:ext uri="{FF2B5EF4-FFF2-40B4-BE49-F238E27FC236}">
                  <a16:creationId xmlns:a16="http://schemas.microsoft.com/office/drawing/2014/main" id="{EF98E353-198C-86C3-F473-45075D68C9EB}"/>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4" name="Freeform: Shape 53">
              <a:extLst>
                <a:ext uri="{FF2B5EF4-FFF2-40B4-BE49-F238E27FC236}">
                  <a16:creationId xmlns:a16="http://schemas.microsoft.com/office/drawing/2014/main" id="{10946788-7E76-1722-C5B8-C9916CAD0002}"/>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5" name="Freeform: Shape 54">
              <a:extLst>
                <a:ext uri="{FF2B5EF4-FFF2-40B4-BE49-F238E27FC236}">
                  <a16:creationId xmlns:a16="http://schemas.microsoft.com/office/drawing/2014/main" id="{6321B81D-0356-D1E4-F6DC-C6C37151F646}"/>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6" name="Freeform: Shape 55">
              <a:extLst>
                <a:ext uri="{FF2B5EF4-FFF2-40B4-BE49-F238E27FC236}">
                  <a16:creationId xmlns:a16="http://schemas.microsoft.com/office/drawing/2014/main" id="{877A1B4A-EA6F-882E-09F9-F75EB183F836}"/>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7" name="Freeform: Shape 56">
              <a:extLst>
                <a:ext uri="{FF2B5EF4-FFF2-40B4-BE49-F238E27FC236}">
                  <a16:creationId xmlns:a16="http://schemas.microsoft.com/office/drawing/2014/main" id="{3983B93F-DFE2-A937-381E-6A24D38BCE69}"/>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8" name="Freeform: Shape 57">
              <a:extLst>
                <a:ext uri="{FF2B5EF4-FFF2-40B4-BE49-F238E27FC236}">
                  <a16:creationId xmlns:a16="http://schemas.microsoft.com/office/drawing/2014/main" id="{FD383F28-30F4-1A35-CE1B-F3733EB42C67}"/>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9" name="Freeform: Shape 58">
              <a:extLst>
                <a:ext uri="{FF2B5EF4-FFF2-40B4-BE49-F238E27FC236}">
                  <a16:creationId xmlns:a16="http://schemas.microsoft.com/office/drawing/2014/main" id="{99E18DCA-D2A8-E833-FC99-7E20F732B293}"/>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0" name="Freeform: Shape 59">
              <a:extLst>
                <a:ext uri="{FF2B5EF4-FFF2-40B4-BE49-F238E27FC236}">
                  <a16:creationId xmlns:a16="http://schemas.microsoft.com/office/drawing/2014/main" id="{A2D22CBD-7996-3D75-3143-E7032425D318}"/>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1" name="Freeform: Shape 60">
              <a:extLst>
                <a:ext uri="{FF2B5EF4-FFF2-40B4-BE49-F238E27FC236}">
                  <a16:creationId xmlns:a16="http://schemas.microsoft.com/office/drawing/2014/main" id="{BE48FBD1-C321-77C2-CDD7-5E8A5C69BCED}"/>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2" name="Freeform: Shape 61">
              <a:extLst>
                <a:ext uri="{FF2B5EF4-FFF2-40B4-BE49-F238E27FC236}">
                  <a16:creationId xmlns:a16="http://schemas.microsoft.com/office/drawing/2014/main" id="{29D78076-29D4-D24C-B275-333506F292C8}"/>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4" name="Freeform: Shape 63">
              <a:extLst>
                <a:ext uri="{FF2B5EF4-FFF2-40B4-BE49-F238E27FC236}">
                  <a16:creationId xmlns:a16="http://schemas.microsoft.com/office/drawing/2014/main" id="{9B804F89-E354-A0D2-4A63-211D000A2FE8}"/>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5" name="Freeform: Shape 64">
              <a:extLst>
                <a:ext uri="{FF2B5EF4-FFF2-40B4-BE49-F238E27FC236}">
                  <a16:creationId xmlns:a16="http://schemas.microsoft.com/office/drawing/2014/main" id="{40148930-4DEF-F144-0518-09C8DED1F954}"/>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6" name="Freeform: Shape 65">
              <a:extLst>
                <a:ext uri="{FF2B5EF4-FFF2-40B4-BE49-F238E27FC236}">
                  <a16:creationId xmlns:a16="http://schemas.microsoft.com/office/drawing/2014/main" id="{A217D55A-8643-29C0-1CD6-A82C150D4953}"/>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grpSp>
      <p:grpSp>
        <p:nvGrpSpPr>
          <p:cNvPr id="67" name="Group 66">
            <a:extLst>
              <a:ext uri="{FF2B5EF4-FFF2-40B4-BE49-F238E27FC236}">
                <a16:creationId xmlns:a16="http://schemas.microsoft.com/office/drawing/2014/main" id="{2BD71E1B-B151-5276-73B4-152EA543B56C}"/>
              </a:ext>
            </a:extLst>
          </p:cNvPr>
          <p:cNvGrpSpPr/>
          <p:nvPr userDrawn="1"/>
        </p:nvGrpSpPr>
        <p:grpSpPr>
          <a:xfrm>
            <a:off x="672458" y="2225997"/>
            <a:ext cx="3021853" cy="546070"/>
            <a:chOff x="2656324" y="2163854"/>
            <a:chExt cx="3021853" cy="546070"/>
          </a:xfrm>
          <a:solidFill>
            <a:schemeClr val="tx2"/>
          </a:solidFill>
        </p:grpSpPr>
        <p:sp>
          <p:nvSpPr>
            <p:cNvPr id="68" name="TextBox 67">
              <a:extLst>
                <a:ext uri="{FF2B5EF4-FFF2-40B4-BE49-F238E27FC236}">
                  <a16:creationId xmlns:a16="http://schemas.microsoft.com/office/drawing/2014/main" id="{5BF8B538-BDB2-0FE4-D0B6-F1E9F4F2AD05}"/>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69" name="TextBox 68">
              <a:extLst>
                <a:ext uri="{FF2B5EF4-FFF2-40B4-BE49-F238E27FC236}">
                  <a16:creationId xmlns:a16="http://schemas.microsoft.com/office/drawing/2014/main" id="{F529B36E-2597-8359-7579-46EC5300E64F}"/>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70" name="TextBox 69">
              <a:extLst>
                <a:ext uri="{FF2B5EF4-FFF2-40B4-BE49-F238E27FC236}">
                  <a16:creationId xmlns:a16="http://schemas.microsoft.com/office/drawing/2014/main" id="{BFA3ACC5-6AC7-6C07-6991-A7B6BE2807C3}"/>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71" name="TextBox 70">
              <a:extLst>
                <a:ext uri="{FF2B5EF4-FFF2-40B4-BE49-F238E27FC236}">
                  <a16:creationId xmlns:a16="http://schemas.microsoft.com/office/drawing/2014/main" id="{F5FD2DC0-6E1E-BDDB-0E64-DC32DD33E033}"/>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2" name="TextBox 101">
              <a:extLst>
                <a:ext uri="{FF2B5EF4-FFF2-40B4-BE49-F238E27FC236}">
                  <a16:creationId xmlns:a16="http://schemas.microsoft.com/office/drawing/2014/main" id="{6E54FCC3-6ED0-B8FB-8212-F5322035A632}"/>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3" name="TextBox 102">
              <a:extLst>
                <a:ext uri="{FF2B5EF4-FFF2-40B4-BE49-F238E27FC236}">
                  <a16:creationId xmlns:a16="http://schemas.microsoft.com/office/drawing/2014/main" id="{48A32111-1850-B9B7-3615-3CE89D532D09}"/>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4" name="TextBox 103">
              <a:extLst>
                <a:ext uri="{FF2B5EF4-FFF2-40B4-BE49-F238E27FC236}">
                  <a16:creationId xmlns:a16="http://schemas.microsoft.com/office/drawing/2014/main" id="{7C45F0F7-09DB-DE02-2A1B-C4715A458ECC}"/>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5" name="TextBox 104">
              <a:extLst>
                <a:ext uri="{FF2B5EF4-FFF2-40B4-BE49-F238E27FC236}">
                  <a16:creationId xmlns:a16="http://schemas.microsoft.com/office/drawing/2014/main" id="{87C3380C-03DE-D0DC-B3A8-37A5BA275B85}"/>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6" name="TextBox 105">
              <a:extLst>
                <a:ext uri="{FF2B5EF4-FFF2-40B4-BE49-F238E27FC236}">
                  <a16:creationId xmlns:a16="http://schemas.microsoft.com/office/drawing/2014/main" id="{DEFDA3F6-B64C-1547-E293-D47BD677131B}"/>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7" name="TextBox 106">
              <a:extLst>
                <a:ext uri="{FF2B5EF4-FFF2-40B4-BE49-F238E27FC236}">
                  <a16:creationId xmlns:a16="http://schemas.microsoft.com/office/drawing/2014/main" id="{BE114432-B35F-E375-4C33-5D1B1801D875}"/>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8" name="TextBox 107">
              <a:extLst>
                <a:ext uri="{FF2B5EF4-FFF2-40B4-BE49-F238E27FC236}">
                  <a16:creationId xmlns:a16="http://schemas.microsoft.com/office/drawing/2014/main" id="{B375F7EC-DD80-0E24-09D7-4A26B18C22AB}"/>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grpSp>
    </p:spTree>
    <p:extLst>
      <p:ext uri="{BB962C8B-B14F-4D97-AF65-F5344CB8AC3E}">
        <p14:creationId xmlns:p14="http://schemas.microsoft.com/office/powerpoint/2010/main" val="38850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Gri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8485AD4-8832-44CD-B2A1-FD1C63F9BD1B}"/>
              </a:ext>
            </a:extLst>
          </p:cNvPr>
          <p:cNvGrpSpPr/>
          <p:nvPr/>
        </p:nvGrpSpPr>
        <p:grpSpPr>
          <a:xfrm>
            <a:off x="-127" y="0"/>
            <a:ext cx="12189079" cy="6858000"/>
            <a:chOff x="-127" y="0"/>
            <a:chExt cx="12189079" cy="6858000"/>
          </a:xfrm>
        </p:grpSpPr>
        <p:grpSp>
          <p:nvGrpSpPr>
            <p:cNvPr id="59" name="Group 58">
              <a:extLst>
                <a:ext uri="{FF2B5EF4-FFF2-40B4-BE49-F238E27FC236}">
                  <a16:creationId xmlns:a16="http://schemas.microsoft.com/office/drawing/2014/main" id="{44FB32E7-E965-41E9-8E53-02040300C80C}"/>
                </a:ext>
              </a:extLst>
            </p:cNvPr>
            <p:cNvGrpSpPr/>
            <p:nvPr/>
          </p:nvGrpSpPr>
          <p:grpSpPr>
            <a:xfrm>
              <a:off x="-127" y="0"/>
              <a:ext cx="12189079" cy="6858000"/>
              <a:chOff x="-127" y="-4574"/>
              <a:chExt cx="12189079" cy="6858000"/>
            </a:xfrm>
          </p:grpSpPr>
          <p:grpSp>
            <p:nvGrpSpPr>
              <p:cNvPr id="142" name="Group 141">
                <a:extLst>
                  <a:ext uri="{FF2B5EF4-FFF2-40B4-BE49-F238E27FC236}">
                    <a16:creationId xmlns:a16="http://schemas.microsoft.com/office/drawing/2014/main" id="{1433229E-90F3-4F63-A340-9F1F8B115F0B}"/>
                  </a:ext>
                </a:extLst>
              </p:cNvPr>
              <p:cNvGrpSpPr/>
              <p:nvPr/>
            </p:nvGrpSpPr>
            <p:grpSpPr>
              <a:xfrm>
                <a:off x="0" y="-4574"/>
                <a:ext cx="12188952" cy="6858000"/>
                <a:chOff x="12729307" y="-4574"/>
                <a:chExt cx="12188952" cy="6858000"/>
              </a:xfrm>
            </p:grpSpPr>
            <p:cxnSp>
              <p:nvCxnSpPr>
                <p:cNvPr id="184" name="Straight Connector 183">
                  <a:extLst>
                    <a:ext uri="{FF2B5EF4-FFF2-40B4-BE49-F238E27FC236}">
                      <a16:creationId xmlns:a16="http://schemas.microsoft.com/office/drawing/2014/main" id="{E9A028F8-D3B2-43A0-BFB2-6AEEF3467B2C}"/>
                    </a:ext>
                  </a:extLst>
                </p:cNvPr>
                <p:cNvCxnSpPr/>
                <p:nvPr/>
              </p:nvCxnSpPr>
              <p:spPr>
                <a:xfrm>
                  <a:off x="12729307" y="1367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8E845D09-968E-4B02-BF6C-1B6269D020DD}"/>
                    </a:ext>
                  </a:extLst>
                </p:cNvPr>
                <p:cNvCxnSpPr/>
                <p:nvPr/>
              </p:nvCxnSpPr>
              <p:spPr>
                <a:xfrm>
                  <a:off x="12729307" y="1709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2EF959D-3722-4A3C-8664-318AEB0B8BBB}"/>
                    </a:ext>
                  </a:extLst>
                </p:cNvPr>
                <p:cNvCxnSpPr/>
                <p:nvPr/>
              </p:nvCxnSpPr>
              <p:spPr>
                <a:xfrm>
                  <a:off x="12729307" y="1024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4008AA8-F559-435C-B5E9-67B139B36BB0}"/>
                    </a:ext>
                  </a:extLst>
                </p:cNvPr>
                <p:cNvCxnSpPr/>
                <p:nvPr/>
              </p:nvCxnSpPr>
              <p:spPr>
                <a:xfrm>
                  <a:off x="12729307" y="6812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B0DA3DD-A1FE-4C9D-A18C-567BB798274A}"/>
                    </a:ext>
                  </a:extLst>
                </p:cNvPr>
                <p:cNvCxnSpPr/>
                <p:nvPr/>
              </p:nvCxnSpPr>
              <p:spPr>
                <a:xfrm>
                  <a:off x="12729307" y="338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9F736D3-28E7-474A-AED6-5F1D385B4AFF}"/>
                    </a:ext>
                  </a:extLst>
                </p:cNvPr>
                <p:cNvCxnSpPr/>
                <p:nvPr/>
              </p:nvCxnSpPr>
              <p:spPr>
                <a:xfrm>
                  <a:off x="12729307" y="-4574"/>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D73F3F6-44D3-4DA3-88A4-A5DA401E5F17}"/>
                    </a:ext>
                  </a:extLst>
                </p:cNvPr>
                <p:cNvCxnSpPr/>
                <p:nvPr/>
              </p:nvCxnSpPr>
              <p:spPr>
                <a:xfrm>
                  <a:off x="12729307" y="3081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E28B3C8-B0E9-49E2-AE19-F0E58AF1CA61}"/>
                    </a:ext>
                  </a:extLst>
                </p:cNvPr>
                <p:cNvCxnSpPr/>
                <p:nvPr/>
              </p:nvCxnSpPr>
              <p:spPr>
                <a:xfrm>
                  <a:off x="12729307" y="3424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CC176B1-7633-406B-A3FB-53C77396BE38}"/>
                    </a:ext>
                  </a:extLst>
                </p:cNvPr>
                <p:cNvCxnSpPr/>
                <p:nvPr/>
              </p:nvCxnSpPr>
              <p:spPr>
                <a:xfrm>
                  <a:off x="12729307" y="2738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53A3B57-A342-435E-B5AD-30DEB09BCE7C}"/>
                    </a:ext>
                  </a:extLst>
                </p:cNvPr>
                <p:cNvCxnSpPr/>
                <p:nvPr/>
              </p:nvCxnSpPr>
              <p:spPr>
                <a:xfrm>
                  <a:off x="12729307" y="2395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100C0F1-190A-4D51-A8B5-51E3C15F5545}"/>
                    </a:ext>
                  </a:extLst>
                </p:cNvPr>
                <p:cNvCxnSpPr/>
                <p:nvPr/>
              </p:nvCxnSpPr>
              <p:spPr>
                <a:xfrm>
                  <a:off x="12729307" y="2052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0F5541A-64AF-4BDE-962D-644A6D309DF8}"/>
                    </a:ext>
                  </a:extLst>
                </p:cNvPr>
                <p:cNvCxnSpPr/>
                <p:nvPr/>
              </p:nvCxnSpPr>
              <p:spPr>
                <a:xfrm>
                  <a:off x="12729307" y="4796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1BC7A66-8EAA-4479-8DEC-314965A33430}"/>
                    </a:ext>
                  </a:extLst>
                </p:cNvPr>
                <p:cNvCxnSpPr/>
                <p:nvPr/>
              </p:nvCxnSpPr>
              <p:spPr>
                <a:xfrm>
                  <a:off x="12729307" y="5138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C792596-3362-4190-B5B0-F158D96FF7F6}"/>
                    </a:ext>
                  </a:extLst>
                </p:cNvPr>
                <p:cNvCxnSpPr/>
                <p:nvPr/>
              </p:nvCxnSpPr>
              <p:spPr>
                <a:xfrm>
                  <a:off x="12729307" y="4453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BBE2E0B-7203-4BCD-B944-1B6FA6AACBDE}"/>
                    </a:ext>
                  </a:extLst>
                </p:cNvPr>
                <p:cNvCxnSpPr/>
                <p:nvPr/>
              </p:nvCxnSpPr>
              <p:spPr>
                <a:xfrm>
                  <a:off x="12729307" y="4110226"/>
                  <a:ext cx="12188952" cy="0"/>
                </a:xfrm>
                <a:prstGeom prst="line">
                  <a:avLst/>
                </a:prstGeom>
                <a:ln w="3175" cap="rnd">
                  <a:solidFill>
                    <a:srgbClr val="F816D8">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3C23717F-B63B-49E2-BCD2-6F18664D42D6}"/>
                    </a:ext>
                  </a:extLst>
                </p:cNvPr>
                <p:cNvCxnSpPr/>
                <p:nvPr/>
              </p:nvCxnSpPr>
              <p:spPr>
                <a:xfrm>
                  <a:off x="12729307" y="3767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5BD1263B-2BE9-495D-A502-92E86DD42E78}"/>
                    </a:ext>
                  </a:extLst>
                </p:cNvPr>
                <p:cNvCxnSpPr/>
                <p:nvPr/>
              </p:nvCxnSpPr>
              <p:spPr>
                <a:xfrm>
                  <a:off x="12729307" y="6510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F5BA466-F5D6-46A2-809E-5D0C8541A789}"/>
                    </a:ext>
                  </a:extLst>
                </p:cNvPr>
                <p:cNvCxnSpPr/>
                <p:nvPr/>
              </p:nvCxnSpPr>
              <p:spPr>
                <a:xfrm>
                  <a:off x="12729307" y="6853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9A7F678F-FC90-43FE-A266-C07EB055E7BB}"/>
                    </a:ext>
                  </a:extLst>
                </p:cNvPr>
                <p:cNvCxnSpPr/>
                <p:nvPr/>
              </p:nvCxnSpPr>
              <p:spPr>
                <a:xfrm>
                  <a:off x="12729307" y="5824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B0E78FEA-00D0-411F-93D9-7B0FBE41FDD4}"/>
                    </a:ext>
                  </a:extLst>
                </p:cNvPr>
                <p:cNvCxnSpPr/>
                <p:nvPr/>
              </p:nvCxnSpPr>
              <p:spPr>
                <a:xfrm>
                  <a:off x="12729307" y="5481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26230F6D-1B2C-4B71-81B7-7D4BA80F9735}"/>
                    </a:ext>
                  </a:extLst>
                </p:cNvPr>
                <p:cNvCxnSpPr/>
                <p:nvPr/>
              </p:nvCxnSpPr>
              <p:spPr>
                <a:xfrm>
                  <a:off x="12729307" y="6167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8044A559-8ABD-44EE-8A3F-B15DA397723F}"/>
                  </a:ext>
                </a:extLst>
              </p:cNvPr>
              <p:cNvGrpSpPr/>
              <p:nvPr/>
            </p:nvGrpSpPr>
            <p:grpSpPr>
              <a:xfrm>
                <a:off x="-127" y="109726"/>
                <a:ext cx="12188952" cy="6629400"/>
                <a:chOff x="12729307" y="109726"/>
                <a:chExt cx="12188952" cy="6629400"/>
              </a:xfrm>
            </p:grpSpPr>
            <p:cxnSp>
              <p:nvCxnSpPr>
                <p:cNvPr id="144" name="Straight Connector 143">
                  <a:extLst>
                    <a:ext uri="{FF2B5EF4-FFF2-40B4-BE49-F238E27FC236}">
                      <a16:creationId xmlns:a16="http://schemas.microsoft.com/office/drawing/2014/main" id="{435EFFE8-0470-45C9-88A1-1E2004782E20}"/>
                    </a:ext>
                  </a:extLst>
                </p:cNvPr>
                <p:cNvCxnSpPr/>
                <p:nvPr/>
              </p:nvCxnSpPr>
              <p:spPr>
                <a:xfrm>
                  <a:off x="12729307" y="1481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D1B6CDE-96EB-47D5-8F87-D1BFF0DAD084}"/>
                    </a:ext>
                  </a:extLst>
                </p:cNvPr>
                <p:cNvCxnSpPr/>
                <p:nvPr/>
              </p:nvCxnSpPr>
              <p:spPr>
                <a:xfrm>
                  <a:off x="12729307" y="1824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D6C7BAF-8645-4BA8-B7DF-311145E6D032}"/>
                    </a:ext>
                  </a:extLst>
                </p:cNvPr>
                <p:cNvCxnSpPr/>
                <p:nvPr/>
              </p:nvCxnSpPr>
              <p:spPr>
                <a:xfrm>
                  <a:off x="12729307" y="1138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A10FB71-A326-4AD2-B3C7-54403C3EB326}"/>
                    </a:ext>
                  </a:extLst>
                </p:cNvPr>
                <p:cNvCxnSpPr/>
                <p:nvPr/>
              </p:nvCxnSpPr>
              <p:spPr>
                <a:xfrm>
                  <a:off x="12729307" y="795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7CC4A25-EB84-482F-B791-3634F3A1019A}"/>
                    </a:ext>
                  </a:extLst>
                </p:cNvPr>
                <p:cNvCxnSpPr/>
                <p:nvPr/>
              </p:nvCxnSpPr>
              <p:spPr>
                <a:xfrm>
                  <a:off x="12729307" y="452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7C613D4-34AF-48C5-A753-4C102F9539A2}"/>
                    </a:ext>
                  </a:extLst>
                </p:cNvPr>
                <p:cNvCxnSpPr/>
                <p:nvPr/>
              </p:nvCxnSpPr>
              <p:spPr>
                <a:xfrm>
                  <a:off x="12729307" y="109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B4DE2E0-3382-4B55-9ABE-5C6F56EE8EA9}"/>
                    </a:ext>
                  </a:extLst>
                </p:cNvPr>
                <p:cNvCxnSpPr/>
                <p:nvPr/>
              </p:nvCxnSpPr>
              <p:spPr>
                <a:xfrm>
                  <a:off x="12729307" y="3195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D38E1C3-0A60-4466-8B28-8B217F061C19}"/>
                    </a:ext>
                  </a:extLst>
                </p:cNvPr>
                <p:cNvCxnSpPr/>
                <p:nvPr/>
              </p:nvCxnSpPr>
              <p:spPr>
                <a:xfrm>
                  <a:off x="12729307" y="3538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2F46EBE-6A26-4D8B-B75C-3BCA234AD130}"/>
                    </a:ext>
                  </a:extLst>
                </p:cNvPr>
                <p:cNvCxnSpPr/>
                <p:nvPr/>
              </p:nvCxnSpPr>
              <p:spPr>
                <a:xfrm>
                  <a:off x="12729307" y="2852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86C7712-E9F9-48B4-AE50-9EB25AC085CD}"/>
                    </a:ext>
                  </a:extLst>
                </p:cNvPr>
                <p:cNvCxnSpPr/>
                <p:nvPr/>
              </p:nvCxnSpPr>
              <p:spPr>
                <a:xfrm>
                  <a:off x="12729307" y="2510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AE3F61E-EB54-4057-8907-588E6F54CAE5}"/>
                    </a:ext>
                  </a:extLst>
                </p:cNvPr>
                <p:cNvCxnSpPr/>
                <p:nvPr/>
              </p:nvCxnSpPr>
              <p:spPr>
                <a:xfrm>
                  <a:off x="12729307" y="2167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13C206C-0EE2-4DAD-A7F2-51D5AA05E1EC}"/>
                    </a:ext>
                  </a:extLst>
                </p:cNvPr>
                <p:cNvCxnSpPr/>
                <p:nvPr/>
              </p:nvCxnSpPr>
              <p:spPr>
                <a:xfrm>
                  <a:off x="12729307" y="4910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DDD56021-2353-4E7B-9556-A43C1FD2C33B}"/>
                    </a:ext>
                  </a:extLst>
                </p:cNvPr>
                <p:cNvCxnSpPr/>
                <p:nvPr/>
              </p:nvCxnSpPr>
              <p:spPr>
                <a:xfrm>
                  <a:off x="12729307" y="5253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3E5C0C4-1763-44F3-9B05-D319081B97C8}"/>
                    </a:ext>
                  </a:extLst>
                </p:cNvPr>
                <p:cNvCxnSpPr/>
                <p:nvPr/>
              </p:nvCxnSpPr>
              <p:spPr>
                <a:xfrm>
                  <a:off x="12729307" y="4567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8AC9226-35B8-4C59-9420-CA2B43EAC726}"/>
                    </a:ext>
                  </a:extLst>
                </p:cNvPr>
                <p:cNvCxnSpPr/>
                <p:nvPr/>
              </p:nvCxnSpPr>
              <p:spPr>
                <a:xfrm>
                  <a:off x="12729307" y="4224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35F623A-791D-47F3-AFBD-B5ACBEBC2176}"/>
                    </a:ext>
                  </a:extLst>
                </p:cNvPr>
                <p:cNvCxnSpPr/>
                <p:nvPr/>
              </p:nvCxnSpPr>
              <p:spPr>
                <a:xfrm>
                  <a:off x="12729307" y="3881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00F4FBF-E181-46C9-8F01-B832DD4A94DD}"/>
                    </a:ext>
                  </a:extLst>
                </p:cNvPr>
                <p:cNvCxnSpPr/>
                <p:nvPr/>
              </p:nvCxnSpPr>
              <p:spPr>
                <a:xfrm>
                  <a:off x="12729307" y="6624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B04E75-C1A6-454C-9E37-F54DF53BAE13}"/>
                    </a:ext>
                  </a:extLst>
                </p:cNvPr>
                <p:cNvCxnSpPr/>
                <p:nvPr/>
              </p:nvCxnSpPr>
              <p:spPr>
                <a:xfrm>
                  <a:off x="12729307" y="6281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AFCEA12-1BE6-4479-8416-3F2ABD885157}"/>
                    </a:ext>
                  </a:extLst>
                </p:cNvPr>
                <p:cNvCxnSpPr/>
                <p:nvPr/>
              </p:nvCxnSpPr>
              <p:spPr>
                <a:xfrm>
                  <a:off x="12729307" y="5939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2772B15-A013-499A-BC7E-E73E5217A97F}"/>
                    </a:ext>
                  </a:extLst>
                </p:cNvPr>
                <p:cNvCxnSpPr/>
                <p:nvPr/>
              </p:nvCxnSpPr>
              <p:spPr>
                <a:xfrm>
                  <a:off x="12729307" y="5596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77D7617-72EF-486B-8078-D4AD918F5082}"/>
                    </a:ext>
                  </a:extLst>
                </p:cNvPr>
                <p:cNvCxnSpPr/>
                <p:nvPr/>
              </p:nvCxnSpPr>
              <p:spPr>
                <a:xfrm>
                  <a:off x="12729307" y="1595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EE43D7D-CC1A-4EA3-ACC5-31D4E712A43C}"/>
                    </a:ext>
                  </a:extLst>
                </p:cNvPr>
                <p:cNvCxnSpPr/>
                <p:nvPr/>
              </p:nvCxnSpPr>
              <p:spPr>
                <a:xfrm>
                  <a:off x="12729307" y="1938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ECC7CCD-5AA9-4A4F-BBE8-A48DA45F5B04}"/>
                    </a:ext>
                  </a:extLst>
                </p:cNvPr>
                <p:cNvCxnSpPr/>
                <p:nvPr/>
              </p:nvCxnSpPr>
              <p:spPr>
                <a:xfrm>
                  <a:off x="12729307" y="1252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FB320B-CD9F-4FFC-901C-AAF673546DEC}"/>
                    </a:ext>
                  </a:extLst>
                </p:cNvPr>
                <p:cNvCxnSpPr/>
                <p:nvPr/>
              </p:nvCxnSpPr>
              <p:spPr>
                <a:xfrm>
                  <a:off x="12729307" y="909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8DC5DA4-55E5-4B6C-AB2C-3EEE35F87A7F}"/>
                    </a:ext>
                  </a:extLst>
                </p:cNvPr>
                <p:cNvCxnSpPr/>
                <p:nvPr/>
              </p:nvCxnSpPr>
              <p:spPr>
                <a:xfrm>
                  <a:off x="12729307" y="566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045BFE7-BFBE-40CF-9262-07FCA97F503F}"/>
                    </a:ext>
                  </a:extLst>
                </p:cNvPr>
                <p:cNvCxnSpPr/>
                <p:nvPr/>
              </p:nvCxnSpPr>
              <p:spPr>
                <a:xfrm>
                  <a:off x="12729307" y="224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A62EE7F-F31F-43D9-B2D1-A2ECE47714AB}"/>
                    </a:ext>
                  </a:extLst>
                </p:cNvPr>
                <p:cNvCxnSpPr/>
                <p:nvPr/>
              </p:nvCxnSpPr>
              <p:spPr>
                <a:xfrm>
                  <a:off x="12729307" y="3310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A0F1561-46E3-44C6-A923-36C703D3504E}"/>
                    </a:ext>
                  </a:extLst>
                </p:cNvPr>
                <p:cNvCxnSpPr/>
                <p:nvPr/>
              </p:nvCxnSpPr>
              <p:spPr>
                <a:xfrm>
                  <a:off x="12729307" y="3653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70B8260-55AE-4842-A802-A114B2865055}"/>
                    </a:ext>
                  </a:extLst>
                </p:cNvPr>
                <p:cNvCxnSpPr/>
                <p:nvPr/>
              </p:nvCxnSpPr>
              <p:spPr>
                <a:xfrm>
                  <a:off x="12729307" y="2967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0B4A54D-255E-4867-A969-A7ED6B60AD51}"/>
                    </a:ext>
                  </a:extLst>
                </p:cNvPr>
                <p:cNvCxnSpPr/>
                <p:nvPr/>
              </p:nvCxnSpPr>
              <p:spPr>
                <a:xfrm>
                  <a:off x="12729307" y="2624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745B681-AC76-471A-9FAC-02E9629885A3}"/>
                    </a:ext>
                  </a:extLst>
                </p:cNvPr>
                <p:cNvCxnSpPr/>
                <p:nvPr/>
              </p:nvCxnSpPr>
              <p:spPr>
                <a:xfrm>
                  <a:off x="12729307" y="2281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F4393FD-1871-4462-BC49-70ED3C4923FA}"/>
                    </a:ext>
                  </a:extLst>
                </p:cNvPr>
                <p:cNvCxnSpPr/>
                <p:nvPr/>
              </p:nvCxnSpPr>
              <p:spPr>
                <a:xfrm>
                  <a:off x="12729307" y="5024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A2E584F-A4F1-42A6-BF3B-D6FF1279CD65}"/>
                    </a:ext>
                  </a:extLst>
                </p:cNvPr>
                <p:cNvCxnSpPr/>
                <p:nvPr/>
              </p:nvCxnSpPr>
              <p:spPr>
                <a:xfrm>
                  <a:off x="12729307" y="5367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3D48681-84F7-4FC3-9BC4-2AF9D2E76708}"/>
                    </a:ext>
                  </a:extLst>
                </p:cNvPr>
                <p:cNvCxnSpPr/>
                <p:nvPr/>
              </p:nvCxnSpPr>
              <p:spPr>
                <a:xfrm>
                  <a:off x="12729307" y="4681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6809EB3-BB49-4F81-83A5-A06F39A3D932}"/>
                    </a:ext>
                  </a:extLst>
                </p:cNvPr>
                <p:cNvCxnSpPr/>
                <p:nvPr/>
              </p:nvCxnSpPr>
              <p:spPr>
                <a:xfrm>
                  <a:off x="12729307" y="4338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F1E5BC3-4A2C-4E24-AC95-D0033EEEF272}"/>
                    </a:ext>
                  </a:extLst>
                </p:cNvPr>
                <p:cNvCxnSpPr/>
                <p:nvPr/>
              </p:nvCxnSpPr>
              <p:spPr>
                <a:xfrm>
                  <a:off x="12729307" y="3995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5018AA3-00B8-4CCB-AC35-BB2B6D7F8D9D}"/>
                    </a:ext>
                  </a:extLst>
                </p:cNvPr>
                <p:cNvCxnSpPr/>
                <p:nvPr/>
              </p:nvCxnSpPr>
              <p:spPr>
                <a:xfrm>
                  <a:off x="12729307" y="6739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9B3ABB2-23FF-4EF2-9F67-93434359A483}"/>
                    </a:ext>
                  </a:extLst>
                </p:cNvPr>
                <p:cNvCxnSpPr/>
                <p:nvPr/>
              </p:nvCxnSpPr>
              <p:spPr>
                <a:xfrm>
                  <a:off x="12729307" y="6396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13EDF4D-F6DC-44B5-8E14-18EB6BE9B0F1}"/>
                    </a:ext>
                  </a:extLst>
                </p:cNvPr>
                <p:cNvCxnSpPr/>
                <p:nvPr/>
              </p:nvCxnSpPr>
              <p:spPr>
                <a:xfrm>
                  <a:off x="12729307" y="6053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B710691-456C-464E-9F55-96FD57ABD533}"/>
                    </a:ext>
                  </a:extLst>
                </p:cNvPr>
                <p:cNvCxnSpPr/>
                <p:nvPr/>
              </p:nvCxnSpPr>
              <p:spPr>
                <a:xfrm>
                  <a:off x="12729307" y="5710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grpSp>
        </p:grpSp>
        <p:grpSp>
          <p:nvGrpSpPr>
            <p:cNvPr id="116" name="Group 115">
              <a:extLst>
                <a:ext uri="{FF2B5EF4-FFF2-40B4-BE49-F238E27FC236}">
                  <a16:creationId xmlns:a16="http://schemas.microsoft.com/office/drawing/2014/main" id="{3940A523-6709-4C20-BA31-E85148C5BE30}"/>
                </a:ext>
              </a:extLst>
            </p:cNvPr>
            <p:cNvGrpSpPr/>
            <p:nvPr/>
          </p:nvGrpSpPr>
          <p:grpSpPr>
            <a:xfrm>
              <a:off x="608885" y="458152"/>
              <a:ext cx="10971928" cy="5713421"/>
              <a:chOff x="608885" y="452764"/>
              <a:chExt cx="10971928" cy="5718810"/>
            </a:xfrm>
          </p:grpSpPr>
          <p:sp>
            <p:nvSpPr>
              <p:cNvPr id="130" name="Rectangle 129">
                <a:extLst>
                  <a:ext uri="{FF2B5EF4-FFF2-40B4-BE49-F238E27FC236}">
                    <a16:creationId xmlns:a16="http://schemas.microsoft.com/office/drawing/2014/main" id="{4900162A-FBA9-4BD8-A709-156195B632EA}"/>
                  </a:ext>
                </a:extLst>
              </p:cNvPr>
              <p:cNvSpPr/>
              <p:nvPr/>
            </p:nvSpPr>
            <p:spPr>
              <a:xfrm>
                <a:off x="60888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1" name="Rectangle 130">
                <a:extLst>
                  <a:ext uri="{FF2B5EF4-FFF2-40B4-BE49-F238E27FC236}">
                    <a16:creationId xmlns:a16="http://schemas.microsoft.com/office/drawing/2014/main" id="{6D81F9AA-FC1B-41AD-A16A-2B6F4C3C0FF4}"/>
                  </a:ext>
                </a:extLst>
              </p:cNvPr>
              <p:cNvSpPr/>
              <p:nvPr/>
            </p:nvSpPr>
            <p:spPr>
              <a:xfrm>
                <a:off x="1540352"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2" name="Rectangle 131">
                <a:extLst>
                  <a:ext uri="{FF2B5EF4-FFF2-40B4-BE49-F238E27FC236}">
                    <a16:creationId xmlns:a16="http://schemas.microsoft.com/office/drawing/2014/main" id="{B7E474FE-D3EA-4521-985C-77DBD79D00DB}"/>
                  </a:ext>
                </a:extLst>
              </p:cNvPr>
              <p:cNvSpPr/>
              <p:nvPr/>
            </p:nvSpPr>
            <p:spPr>
              <a:xfrm>
                <a:off x="24718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3" name="Rectangle 132">
                <a:extLst>
                  <a:ext uri="{FF2B5EF4-FFF2-40B4-BE49-F238E27FC236}">
                    <a16:creationId xmlns:a16="http://schemas.microsoft.com/office/drawing/2014/main" id="{4A21A2CF-DAA8-455E-B803-4BA075CC4E9D}"/>
                  </a:ext>
                </a:extLst>
              </p:cNvPr>
              <p:cNvSpPr/>
              <p:nvPr/>
            </p:nvSpPr>
            <p:spPr>
              <a:xfrm>
                <a:off x="3403286"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4" name="Rectangle 133">
                <a:extLst>
                  <a:ext uri="{FF2B5EF4-FFF2-40B4-BE49-F238E27FC236}">
                    <a16:creationId xmlns:a16="http://schemas.microsoft.com/office/drawing/2014/main" id="{ADD273C9-B0F2-4F1D-822E-6AF2BA020ECD}"/>
                  </a:ext>
                </a:extLst>
              </p:cNvPr>
              <p:cNvSpPr/>
              <p:nvPr/>
            </p:nvSpPr>
            <p:spPr>
              <a:xfrm>
                <a:off x="4334753"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5" name="Rectangle 134">
                <a:extLst>
                  <a:ext uri="{FF2B5EF4-FFF2-40B4-BE49-F238E27FC236}">
                    <a16:creationId xmlns:a16="http://schemas.microsoft.com/office/drawing/2014/main" id="{C905B453-3649-4006-9040-FB3F0DF36D81}"/>
                  </a:ext>
                </a:extLst>
              </p:cNvPr>
              <p:cNvSpPr/>
              <p:nvPr/>
            </p:nvSpPr>
            <p:spPr>
              <a:xfrm>
                <a:off x="5266220"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6" name="Rectangle 135">
                <a:extLst>
                  <a:ext uri="{FF2B5EF4-FFF2-40B4-BE49-F238E27FC236}">
                    <a16:creationId xmlns:a16="http://schemas.microsoft.com/office/drawing/2014/main" id="{EA0D12A2-5966-4908-9604-18C53D5C5DAA}"/>
                  </a:ext>
                </a:extLst>
              </p:cNvPr>
              <p:cNvSpPr/>
              <p:nvPr/>
            </p:nvSpPr>
            <p:spPr>
              <a:xfrm>
                <a:off x="6197687"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7" name="Rectangle 136">
                <a:extLst>
                  <a:ext uri="{FF2B5EF4-FFF2-40B4-BE49-F238E27FC236}">
                    <a16:creationId xmlns:a16="http://schemas.microsoft.com/office/drawing/2014/main" id="{5647A2E1-24B4-49E0-A8FE-B965ABFEF8E5}"/>
                  </a:ext>
                </a:extLst>
              </p:cNvPr>
              <p:cNvSpPr/>
              <p:nvPr/>
            </p:nvSpPr>
            <p:spPr>
              <a:xfrm>
                <a:off x="7129154"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8" name="Rectangle 137">
                <a:extLst>
                  <a:ext uri="{FF2B5EF4-FFF2-40B4-BE49-F238E27FC236}">
                    <a16:creationId xmlns:a16="http://schemas.microsoft.com/office/drawing/2014/main" id="{F4435F2A-90AB-45F2-8C46-3A936B311C52}"/>
                  </a:ext>
                </a:extLst>
              </p:cNvPr>
              <p:cNvSpPr/>
              <p:nvPr/>
            </p:nvSpPr>
            <p:spPr>
              <a:xfrm>
                <a:off x="8060621"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9" name="Rectangle 138">
                <a:extLst>
                  <a:ext uri="{FF2B5EF4-FFF2-40B4-BE49-F238E27FC236}">
                    <a16:creationId xmlns:a16="http://schemas.microsoft.com/office/drawing/2014/main" id="{1E695660-B0ED-48FD-A94D-36DA4D9689B6}"/>
                  </a:ext>
                </a:extLst>
              </p:cNvPr>
              <p:cNvSpPr/>
              <p:nvPr/>
            </p:nvSpPr>
            <p:spPr>
              <a:xfrm>
                <a:off x="8992088"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0" name="Rectangle 139">
                <a:extLst>
                  <a:ext uri="{FF2B5EF4-FFF2-40B4-BE49-F238E27FC236}">
                    <a16:creationId xmlns:a16="http://schemas.microsoft.com/office/drawing/2014/main" id="{4FBA28A9-F460-49F3-BAB5-C1B21F1AD285}"/>
                  </a:ext>
                </a:extLst>
              </p:cNvPr>
              <p:cNvSpPr/>
              <p:nvPr/>
            </p:nvSpPr>
            <p:spPr>
              <a:xfrm>
                <a:off x="992355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1" name="Rectangle 140">
                <a:extLst>
                  <a:ext uri="{FF2B5EF4-FFF2-40B4-BE49-F238E27FC236}">
                    <a16:creationId xmlns:a16="http://schemas.microsoft.com/office/drawing/2014/main" id="{0D23EE56-2F96-4079-9054-BD9FD1069139}"/>
                  </a:ext>
                </a:extLst>
              </p:cNvPr>
              <p:cNvSpPr/>
              <p:nvPr/>
            </p:nvSpPr>
            <p:spPr>
              <a:xfrm>
                <a:off x="108550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117" name="Group 116">
              <a:extLst>
                <a:ext uri="{FF2B5EF4-FFF2-40B4-BE49-F238E27FC236}">
                  <a16:creationId xmlns:a16="http://schemas.microsoft.com/office/drawing/2014/main" id="{EDFF5235-C7F9-4ABB-96D7-6281AA41811D}"/>
                </a:ext>
              </a:extLst>
            </p:cNvPr>
            <p:cNvGrpSpPr/>
            <p:nvPr/>
          </p:nvGrpSpPr>
          <p:grpSpPr>
            <a:xfrm>
              <a:off x="971112" y="0"/>
              <a:ext cx="10247475" cy="6858000"/>
              <a:chOff x="971112" y="0"/>
              <a:chExt cx="10247475" cy="6858000"/>
            </a:xfrm>
          </p:grpSpPr>
          <p:cxnSp>
            <p:nvCxnSpPr>
              <p:cNvPr id="118" name="Straight Connector 117">
                <a:extLst>
                  <a:ext uri="{FF2B5EF4-FFF2-40B4-BE49-F238E27FC236}">
                    <a16:creationId xmlns:a16="http://schemas.microsoft.com/office/drawing/2014/main" id="{C7DD2F7B-BE31-4803-BCA1-607D56E9471A}"/>
                  </a:ext>
                </a:extLst>
              </p:cNvPr>
              <p:cNvCxnSpPr/>
              <p:nvPr/>
            </p:nvCxnSpPr>
            <p:spPr bwMode="gray">
              <a:xfrm flipH="1">
                <a:off x="97111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081A846-7187-4507-9393-3B4E55B5093E}"/>
                  </a:ext>
                </a:extLst>
              </p:cNvPr>
              <p:cNvCxnSpPr/>
              <p:nvPr/>
            </p:nvCxnSpPr>
            <p:spPr bwMode="gray">
              <a:xfrm flipH="1">
                <a:off x="1902579"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07EB80E-A11B-4E70-9F1F-30E674B87C85}"/>
                  </a:ext>
                </a:extLst>
              </p:cNvPr>
              <p:cNvCxnSpPr/>
              <p:nvPr/>
            </p:nvCxnSpPr>
            <p:spPr bwMode="gray">
              <a:xfrm flipH="1">
                <a:off x="28340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037F5E1-2F3A-4E49-82B7-6F7A79E04FC7}"/>
                  </a:ext>
                </a:extLst>
              </p:cNvPr>
              <p:cNvCxnSpPr/>
              <p:nvPr/>
            </p:nvCxnSpPr>
            <p:spPr bwMode="gray">
              <a:xfrm flipH="1">
                <a:off x="3765513"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20A005B-0DB6-4BF9-9BFD-365D4D73FEA8}"/>
                  </a:ext>
                </a:extLst>
              </p:cNvPr>
              <p:cNvCxnSpPr/>
              <p:nvPr/>
            </p:nvCxnSpPr>
            <p:spPr bwMode="gray">
              <a:xfrm flipH="1">
                <a:off x="4696980"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379026A-BA76-4682-9F78-BCF9AA8F1951}"/>
                  </a:ext>
                </a:extLst>
              </p:cNvPr>
              <p:cNvCxnSpPr/>
              <p:nvPr/>
            </p:nvCxnSpPr>
            <p:spPr bwMode="gray">
              <a:xfrm flipH="1">
                <a:off x="5628447"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8EAB51C-CE73-4741-AD1A-976C2EB5DCA5}"/>
                  </a:ext>
                </a:extLst>
              </p:cNvPr>
              <p:cNvCxnSpPr/>
              <p:nvPr/>
            </p:nvCxnSpPr>
            <p:spPr bwMode="gray">
              <a:xfrm flipH="1">
                <a:off x="6559914"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850CE16-85E5-40C6-97F8-1F71B9AF5553}"/>
                  </a:ext>
                </a:extLst>
              </p:cNvPr>
              <p:cNvCxnSpPr/>
              <p:nvPr/>
            </p:nvCxnSpPr>
            <p:spPr bwMode="gray">
              <a:xfrm flipH="1">
                <a:off x="7491381"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EFDFBAA-B8B5-4FC2-96E1-96830A0F6287}"/>
                  </a:ext>
                </a:extLst>
              </p:cNvPr>
              <p:cNvCxnSpPr/>
              <p:nvPr/>
            </p:nvCxnSpPr>
            <p:spPr bwMode="gray">
              <a:xfrm flipH="1">
                <a:off x="8422848"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3A4183C-D50B-46CE-8DA4-D2A94E459E4F}"/>
                  </a:ext>
                </a:extLst>
              </p:cNvPr>
              <p:cNvCxnSpPr/>
              <p:nvPr/>
            </p:nvCxnSpPr>
            <p:spPr bwMode="gray">
              <a:xfrm flipH="1">
                <a:off x="9354315"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C4C5930-3757-4CFF-AB6C-4D4C1BC56824}"/>
                  </a:ext>
                </a:extLst>
              </p:cNvPr>
              <p:cNvCxnSpPr/>
              <p:nvPr/>
            </p:nvCxnSpPr>
            <p:spPr bwMode="gray">
              <a:xfrm flipH="1">
                <a:off x="1028578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4CC1E57-EFF5-4388-B3C4-8792BF919A65}"/>
                  </a:ext>
                </a:extLst>
              </p:cNvPr>
              <p:cNvCxnSpPr/>
              <p:nvPr/>
            </p:nvCxnSpPr>
            <p:spPr bwMode="gray">
              <a:xfrm flipH="1">
                <a:off x="112172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3D6683F1-C217-0793-BBAA-742FB626DA84}"/>
              </a:ext>
            </a:extLst>
          </p:cNvPr>
          <p:cNvGrpSpPr/>
          <p:nvPr userDrawn="1"/>
        </p:nvGrpSpPr>
        <p:grpSpPr>
          <a:xfrm>
            <a:off x="-127" y="0"/>
            <a:ext cx="12189079" cy="6858000"/>
            <a:chOff x="-127" y="0"/>
            <a:chExt cx="12189079" cy="6858000"/>
          </a:xfrm>
        </p:grpSpPr>
        <p:grpSp>
          <p:nvGrpSpPr>
            <p:cNvPr id="94" name="Group 93">
              <a:extLst>
                <a:ext uri="{FF2B5EF4-FFF2-40B4-BE49-F238E27FC236}">
                  <a16:creationId xmlns:a16="http://schemas.microsoft.com/office/drawing/2014/main" id="{60739600-5407-4BC0-C232-57FF38C7A503}"/>
                </a:ext>
              </a:extLst>
            </p:cNvPr>
            <p:cNvGrpSpPr/>
            <p:nvPr/>
          </p:nvGrpSpPr>
          <p:grpSpPr>
            <a:xfrm>
              <a:off x="-127" y="0"/>
              <a:ext cx="12189079" cy="6858000"/>
              <a:chOff x="-127" y="-4574"/>
              <a:chExt cx="12189079" cy="6858000"/>
            </a:xfrm>
          </p:grpSpPr>
          <p:grpSp>
            <p:nvGrpSpPr>
              <p:cNvPr id="210" name="Group 209">
                <a:extLst>
                  <a:ext uri="{FF2B5EF4-FFF2-40B4-BE49-F238E27FC236}">
                    <a16:creationId xmlns:a16="http://schemas.microsoft.com/office/drawing/2014/main" id="{3A3E5FC4-62A9-559F-5CEF-C9ECF65B7EAF}"/>
                  </a:ext>
                </a:extLst>
              </p:cNvPr>
              <p:cNvGrpSpPr/>
              <p:nvPr/>
            </p:nvGrpSpPr>
            <p:grpSpPr>
              <a:xfrm>
                <a:off x="0" y="-4574"/>
                <a:ext cx="12188952" cy="6858000"/>
                <a:chOff x="12729307" y="-4574"/>
                <a:chExt cx="12188952" cy="6858000"/>
              </a:xfrm>
            </p:grpSpPr>
            <p:cxnSp>
              <p:nvCxnSpPr>
                <p:cNvPr id="252" name="Straight Connector 251">
                  <a:extLst>
                    <a:ext uri="{FF2B5EF4-FFF2-40B4-BE49-F238E27FC236}">
                      <a16:creationId xmlns:a16="http://schemas.microsoft.com/office/drawing/2014/main" id="{2925A33D-CB30-DC50-F326-7DDC398B2C1F}"/>
                    </a:ext>
                  </a:extLst>
                </p:cNvPr>
                <p:cNvCxnSpPr/>
                <p:nvPr/>
              </p:nvCxnSpPr>
              <p:spPr>
                <a:xfrm>
                  <a:off x="12729307" y="1367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BD69865-3EAD-CBA4-FB8B-4BA8D8BD3FD4}"/>
                    </a:ext>
                  </a:extLst>
                </p:cNvPr>
                <p:cNvCxnSpPr/>
                <p:nvPr/>
              </p:nvCxnSpPr>
              <p:spPr>
                <a:xfrm>
                  <a:off x="12729307" y="1709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3B92AB9-B0DB-5509-CF6F-0298F865CB68}"/>
                    </a:ext>
                  </a:extLst>
                </p:cNvPr>
                <p:cNvCxnSpPr/>
                <p:nvPr/>
              </p:nvCxnSpPr>
              <p:spPr>
                <a:xfrm>
                  <a:off x="12729307" y="1024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7AE4DF1-BCAE-20EB-A02E-E611B2E74EB5}"/>
                    </a:ext>
                  </a:extLst>
                </p:cNvPr>
                <p:cNvCxnSpPr/>
                <p:nvPr/>
              </p:nvCxnSpPr>
              <p:spPr>
                <a:xfrm>
                  <a:off x="12729307" y="6812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0EB428DB-EC7F-D5CB-1E9E-F68663CBB6CC}"/>
                    </a:ext>
                  </a:extLst>
                </p:cNvPr>
                <p:cNvCxnSpPr/>
                <p:nvPr/>
              </p:nvCxnSpPr>
              <p:spPr>
                <a:xfrm>
                  <a:off x="12729307" y="338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005696C-FF6C-3091-E174-169C26A649E1}"/>
                    </a:ext>
                  </a:extLst>
                </p:cNvPr>
                <p:cNvCxnSpPr/>
                <p:nvPr/>
              </p:nvCxnSpPr>
              <p:spPr>
                <a:xfrm>
                  <a:off x="12729307" y="-4574"/>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0625FF3F-1B79-20C6-03CB-CCFF4468B25B}"/>
                    </a:ext>
                  </a:extLst>
                </p:cNvPr>
                <p:cNvCxnSpPr/>
                <p:nvPr/>
              </p:nvCxnSpPr>
              <p:spPr>
                <a:xfrm>
                  <a:off x="12729307" y="3081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697EE326-0230-0347-5B3C-25C1AE1E110F}"/>
                    </a:ext>
                  </a:extLst>
                </p:cNvPr>
                <p:cNvCxnSpPr/>
                <p:nvPr/>
              </p:nvCxnSpPr>
              <p:spPr>
                <a:xfrm>
                  <a:off x="12729307" y="3424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17651D6C-9114-EE86-10C5-03FE820E20D8}"/>
                    </a:ext>
                  </a:extLst>
                </p:cNvPr>
                <p:cNvCxnSpPr/>
                <p:nvPr/>
              </p:nvCxnSpPr>
              <p:spPr>
                <a:xfrm>
                  <a:off x="12729307" y="2738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E74FEBBC-8A0A-AE65-6C70-218960372BED}"/>
                    </a:ext>
                  </a:extLst>
                </p:cNvPr>
                <p:cNvCxnSpPr/>
                <p:nvPr/>
              </p:nvCxnSpPr>
              <p:spPr>
                <a:xfrm>
                  <a:off x="12729307" y="2395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5F64A8AA-06C1-EA70-FCA5-DC11C2ED1050}"/>
                    </a:ext>
                  </a:extLst>
                </p:cNvPr>
                <p:cNvCxnSpPr/>
                <p:nvPr/>
              </p:nvCxnSpPr>
              <p:spPr>
                <a:xfrm>
                  <a:off x="12729307" y="2052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FD82BEE-94F8-383A-909B-4FF835FC2187}"/>
                    </a:ext>
                  </a:extLst>
                </p:cNvPr>
                <p:cNvCxnSpPr/>
                <p:nvPr/>
              </p:nvCxnSpPr>
              <p:spPr>
                <a:xfrm>
                  <a:off x="12729307" y="4796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F2C95BAC-A701-19A2-9420-1D814AE0A87B}"/>
                    </a:ext>
                  </a:extLst>
                </p:cNvPr>
                <p:cNvCxnSpPr/>
                <p:nvPr/>
              </p:nvCxnSpPr>
              <p:spPr>
                <a:xfrm>
                  <a:off x="12729307" y="5138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82398B0-6702-AA86-3DFD-33B8A8E77749}"/>
                    </a:ext>
                  </a:extLst>
                </p:cNvPr>
                <p:cNvCxnSpPr/>
                <p:nvPr/>
              </p:nvCxnSpPr>
              <p:spPr>
                <a:xfrm>
                  <a:off x="12729307" y="4453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E5063FBE-69B0-7F86-99C7-01677E3CE5DC}"/>
                    </a:ext>
                  </a:extLst>
                </p:cNvPr>
                <p:cNvCxnSpPr/>
                <p:nvPr/>
              </p:nvCxnSpPr>
              <p:spPr>
                <a:xfrm>
                  <a:off x="12729307" y="4110226"/>
                  <a:ext cx="12188952" cy="0"/>
                </a:xfrm>
                <a:prstGeom prst="line">
                  <a:avLst/>
                </a:prstGeom>
                <a:ln w="3175" cap="rnd">
                  <a:solidFill>
                    <a:srgbClr val="F816D8">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ECED204F-D018-0736-945D-BB045C7B2599}"/>
                    </a:ext>
                  </a:extLst>
                </p:cNvPr>
                <p:cNvCxnSpPr/>
                <p:nvPr/>
              </p:nvCxnSpPr>
              <p:spPr>
                <a:xfrm>
                  <a:off x="12729307" y="3767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2C887E1B-FEDE-B418-9D94-CAADD49251D6}"/>
                    </a:ext>
                  </a:extLst>
                </p:cNvPr>
                <p:cNvCxnSpPr/>
                <p:nvPr/>
              </p:nvCxnSpPr>
              <p:spPr>
                <a:xfrm>
                  <a:off x="12729307" y="6510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C22BA22-4E82-D2C9-33B4-8495EF405048}"/>
                    </a:ext>
                  </a:extLst>
                </p:cNvPr>
                <p:cNvCxnSpPr/>
                <p:nvPr/>
              </p:nvCxnSpPr>
              <p:spPr>
                <a:xfrm>
                  <a:off x="12729307" y="6853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7CBD0E-7EF3-FE74-17C3-D8207474B2C6}"/>
                    </a:ext>
                  </a:extLst>
                </p:cNvPr>
                <p:cNvCxnSpPr/>
                <p:nvPr/>
              </p:nvCxnSpPr>
              <p:spPr>
                <a:xfrm>
                  <a:off x="12729307" y="5824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5B30FDE-7896-737E-7D7C-ABB41D2C6AEE}"/>
                    </a:ext>
                  </a:extLst>
                </p:cNvPr>
                <p:cNvCxnSpPr/>
                <p:nvPr/>
              </p:nvCxnSpPr>
              <p:spPr>
                <a:xfrm>
                  <a:off x="12729307" y="5481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525F853-7D7E-E89C-0097-DB18F6BDE4CC}"/>
                    </a:ext>
                  </a:extLst>
                </p:cNvPr>
                <p:cNvCxnSpPr/>
                <p:nvPr/>
              </p:nvCxnSpPr>
              <p:spPr>
                <a:xfrm>
                  <a:off x="12729307" y="6167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211" name="Group 210">
                <a:extLst>
                  <a:ext uri="{FF2B5EF4-FFF2-40B4-BE49-F238E27FC236}">
                    <a16:creationId xmlns:a16="http://schemas.microsoft.com/office/drawing/2014/main" id="{2461FDCF-650A-B0A4-262A-3CB94646EFD2}"/>
                  </a:ext>
                </a:extLst>
              </p:cNvPr>
              <p:cNvGrpSpPr/>
              <p:nvPr/>
            </p:nvGrpSpPr>
            <p:grpSpPr>
              <a:xfrm>
                <a:off x="-127" y="109726"/>
                <a:ext cx="12188952" cy="6629400"/>
                <a:chOff x="12729307" y="109726"/>
                <a:chExt cx="12188952" cy="6629400"/>
              </a:xfrm>
            </p:grpSpPr>
            <p:cxnSp>
              <p:nvCxnSpPr>
                <p:cNvPr id="212" name="Straight Connector 211">
                  <a:extLst>
                    <a:ext uri="{FF2B5EF4-FFF2-40B4-BE49-F238E27FC236}">
                      <a16:creationId xmlns:a16="http://schemas.microsoft.com/office/drawing/2014/main" id="{719F67EF-8459-F555-F6F8-C348C3F83D0E}"/>
                    </a:ext>
                  </a:extLst>
                </p:cNvPr>
                <p:cNvCxnSpPr/>
                <p:nvPr/>
              </p:nvCxnSpPr>
              <p:spPr>
                <a:xfrm>
                  <a:off x="12729307" y="1481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C25B6B2-273E-7A34-C815-205B0528E5A4}"/>
                    </a:ext>
                  </a:extLst>
                </p:cNvPr>
                <p:cNvCxnSpPr/>
                <p:nvPr/>
              </p:nvCxnSpPr>
              <p:spPr>
                <a:xfrm>
                  <a:off x="12729307" y="1824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D1632DC-90BB-EB72-A209-E75B8645FF08}"/>
                    </a:ext>
                  </a:extLst>
                </p:cNvPr>
                <p:cNvCxnSpPr/>
                <p:nvPr/>
              </p:nvCxnSpPr>
              <p:spPr>
                <a:xfrm>
                  <a:off x="12729307" y="1138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92C6D414-5B9A-F2A5-FF9D-FC32BB112AF1}"/>
                    </a:ext>
                  </a:extLst>
                </p:cNvPr>
                <p:cNvCxnSpPr/>
                <p:nvPr/>
              </p:nvCxnSpPr>
              <p:spPr>
                <a:xfrm>
                  <a:off x="12729307" y="795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5EF285BB-6F2F-A193-A4FA-271773AFD8F8}"/>
                    </a:ext>
                  </a:extLst>
                </p:cNvPr>
                <p:cNvCxnSpPr/>
                <p:nvPr/>
              </p:nvCxnSpPr>
              <p:spPr>
                <a:xfrm>
                  <a:off x="12729307" y="452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23ED9FD-22F7-EB6D-B44C-7A68172DA3B5}"/>
                    </a:ext>
                  </a:extLst>
                </p:cNvPr>
                <p:cNvCxnSpPr/>
                <p:nvPr/>
              </p:nvCxnSpPr>
              <p:spPr>
                <a:xfrm>
                  <a:off x="12729307" y="109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777C688-E355-B84A-0FAB-2F9759D9F7C4}"/>
                    </a:ext>
                  </a:extLst>
                </p:cNvPr>
                <p:cNvCxnSpPr/>
                <p:nvPr/>
              </p:nvCxnSpPr>
              <p:spPr>
                <a:xfrm>
                  <a:off x="12729307" y="3195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37FB03D-D4F7-ECD1-37FD-5A49A03BE59A}"/>
                    </a:ext>
                  </a:extLst>
                </p:cNvPr>
                <p:cNvCxnSpPr/>
                <p:nvPr/>
              </p:nvCxnSpPr>
              <p:spPr>
                <a:xfrm>
                  <a:off x="12729307" y="3538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23D8860-3ACE-9C2B-FECE-E06BFEE6DAAE}"/>
                    </a:ext>
                  </a:extLst>
                </p:cNvPr>
                <p:cNvCxnSpPr/>
                <p:nvPr/>
              </p:nvCxnSpPr>
              <p:spPr>
                <a:xfrm>
                  <a:off x="12729307" y="2852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518F380F-FC5F-DBB0-8591-E40B01D1BA5B}"/>
                    </a:ext>
                  </a:extLst>
                </p:cNvPr>
                <p:cNvCxnSpPr/>
                <p:nvPr/>
              </p:nvCxnSpPr>
              <p:spPr>
                <a:xfrm>
                  <a:off x="12729307" y="2510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C94D337-5BD7-3069-00A7-6410DC7CB662}"/>
                    </a:ext>
                  </a:extLst>
                </p:cNvPr>
                <p:cNvCxnSpPr/>
                <p:nvPr/>
              </p:nvCxnSpPr>
              <p:spPr>
                <a:xfrm>
                  <a:off x="12729307" y="2167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EFDC2DA-961A-08BA-6275-4A1D9214382E}"/>
                    </a:ext>
                  </a:extLst>
                </p:cNvPr>
                <p:cNvCxnSpPr/>
                <p:nvPr/>
              </p:nvCxnSpPr>
              <p:spPr>
                <a:xfrm>
                  <a:off x="12729307" y="4910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D7E1647-E70F-DD21-427E-2B41A2003A00}"/>
                    </a:ext>
                  </a:extLst>
                </p:cNvPr>
                <p:cNvCxnSpPr/>
                <p:nvPr/>
              </p:nvCxnSpPr>
              <p:spPr>
                <a:xfrm>
                  <a:off x="12729307" y="5253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09DF475-9B96-2517-DCF2-F300EB4A5FBF}"/>
                    </a:ext>
                  </a:extLst>
                </p:cNvPr>
                <p:cNvCxnSpPr/>
                <p:nvPr/>
              </p:nvCxnSpPr>
              <p:spPr>
                <a:xfrm>
                  <a:off x="12729307" y="4567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647C890-674B-C732-DE0A-3D281D7C5217}"/>
                    </a:ext>
                  </a:extLst>
                </p:cNvPr>
                <p:cNvCxnSpPr/>
                <p:nvPr/>
              </p:nvCxnSpPr>
              <p:spPr>
                <a:xfrm>
                  <a:off x="12729307" y="4224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FE0660C0-0738-0B1A-C713-097BC39670B9}"/>
                    </a:ext>
                  </a:extLst>
                </p:cNvPr>
                <p:cNvCxnSpPr/>
                <p:nvPr/>
              </p:nvCxnSpPr>
              <p:spPr>
                <a:xfrm>
                  <a:off x="12729307" y="3881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C888382-D2D0-465F-68B9-BFD2E5F3D12A}"/>
                    </a:ext>
                  </a:extLst>
                </p:cNvPr>
                <p:cNvCxnSpPr/>
                <p:nvPr/>
              </p:nvCxnSpPr>
              <p:spPr>
                <a:xfrm>
                  <a:off x="12729307" y="6624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F0C416B-D42D-6C08-BA4D-57F5F8FDCF84}"/>
                    </a:ext>
                  </a:extLst>
                </p:cNvPr>
                <p:cNvCxnSpPr/>
                <p:nvPr/>
              </p:nvCxnSpPr>
              <p:spPr>
                <a:xfrm>
                  <a:off x="12729307" y="6281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B6C5DB8-A831-252D-EF06-79E46B5E8AF8}"/>
                    </a:ext>
                  </a:extLst>
                </p:cNvPr>
                <p:cNvCxnSpPr/>
                <p:nvPr/>
              </p:nvCxnSpPr>
              <p:spPr>
                <a:xfrm>
                  <a:off x="12729307" y="5939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79D507D-AC27-A2C5-5D02-A3EE780BBF24}"/>
                    </a:ext>
                  </a:extLst>
                </p:cNvPr>
                <p:cNvCxnSpPr/>
                <p:nvPr/>
              </p:nvCxnSpPr>
              <p:spPr>
                <a:xfrm>
                  <a:off x="12729307" y="5596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E9CBAF4C-AA0F-D243-18D8-E4E9C0D34E01}"/>
                    </a:ext>
                  </a:extLst>
                </p:cNvPr>
                <p:cNvCxnSpPr/>
                <p:nvPr/>
              </p:nvCxnSpPr>
              <p:spPr>
                <a:xfrm>
                  <a:off x="12729307" y="1595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1FE0B17-1AA2-E339-8E4E-F9570D8DAA8B}"/>
                    </a:ext>
                  </a:extLst>
                </p:cNvPr>
                <p:cNvCxnSpPr/>
                <p:nvPr/>
              </p:nvCxnSpPr>
              <p:spPr>
                <a:xfrm>
                  <a:off x="12729307" y="1938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BA6D870-408C-C8EE-84FD-05491AEF8716}"/>
                    </a:ext>
                  </a:extLst>
                </p:cNvPr>
                <p:cNvCxnSpPr/>
                <p:nvPr/>
              </p:nvCxnSpPr>
              <p:spPr>
                <a:xfrm>
                  <a:off x="12729307" y="1252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2645D43D-D4B6-E613-DD59-F5959CF15994}"/>
                    </a:ext>
                  </a:extLst>
                </p:cNvPr>
                <p:cNvCxnSpPr/>
                <p:nvPr/>
              </p:nvCxnSpPr>
              <p:spPr>
                <a:xfrm>
                  <a:off x="12729307" y="909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7043E18B-0D4D-436B-5771-94C7E56343A8}"/>
                    </a:ext>
                  </a:extLst>
                </p:cNvPr>
                <p:cNvCxnSpPr/>
                <p:nvPr/>
              </p:nvCxnSpPr>
              <p:spPr>
                <a:xfrm>
                  <a:off x="12729307" y="566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E8E7298-470B-42B7-2B3B-8AABD3E894FB}"/>
                    </a:ext>
                  </a:extLst>
                </p:cNvPr>
                <p:cNvCxnSpPr/>
                <p:nvPr/>
              </p:nvCxnSpPr>
              <p:spPr>
                <a:xfrm>
                  <a:off x="12729307" y="224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46459CA-432A-52E6-3AB0-062D94B56537}"/>
                    </a:ext>
                  </a:extLst>
                </p:cNvPr>
                <p:cNvCxnSpPr/>
                <p:nvPr/>
              </p:nvCxnSpPr>
              <p:spPr>
                <a:xfrm>
                  <a:off x="12729307" y="3310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FADE218-50AA-564C-9CD8-10F21DFFCDB9}"/>
                    </a:ext>
                  </a:extLst>
                </p:cNvPr>
                <p:cNvCxnSpPr/>
                <p:nvPr/>
              </p:nvCxnSpPr>
              <p:spPr>
                <a:xfrm>
                  <a:off x="12729307" y="3653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F1DFFC2-EA5E-3C82-FC16-05229F9C8E3F}"/>
                    </a:ext>
                  </a:extLst>
                </p:cNvPr>
                <p:cNvCxnSpPr/>
                <p:nvPr/>
              </p:nvCxnSpPr>
              <p:spPr>
                <a:xfrm>
                  <a:off x="12729307" y="2967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422131-6C94-8823-88FF-C8C4C766E60D}"/>
                    </a:ext>
                  </a:extLst>
                </p:cNvPr>
                <p:cNvCxnSpPr/>
                <p:nvPr/>
              </p:nvCxnSpPr>
              <p:spPr>
                <a:xfrm>
                  <a:off x="12729307" y="2624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F9B430D-B482-0A87-31AD-8E1D6C8F5B3F}"/>
                    </a:ext>
                  </a:extLst>
                </p:cNvPr>
                <p:cNvCxnSpPr/>
                <p:nvPr/>
              </p:nvCxnSpPr>
              <p:spPr>
                <a:xfrm>
                  <a:off x="12729307" y="2281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A11FF104-7244-1150-AEB9-A84A99D70057}"/>
                    </a:ext>
                  </a:extLst>
                </p:cNvPr>
                <p:cNvCxnSpPr/>
                <p:nvPr/>
              </p:nvCxnSpPr>
              <p:spPr>
                <a:xfrm>
                  <a:off x="12729307" y="5024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36B297D-388F-C330-2CC1-ECA86B26CA49}"/>
                    </a:ext>
                  </a:extLst>
                </p:cNvPr>
                <p:cNvCxnSpPr/>
                <p:nvPr/>
              </p:nvCxnSpPr>
              <p:spPr>
                <a:xfrm>
                  <a:off x="12729307" y="5367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57A41234-8D1B-FA98-2436-7349BFD1E7DB}"/>
                    </a:ext>
                  </a:extLst>
                </p:cNvPr>
                <p:cNvCxnSpPr/>
                <p:nvPr/>
              </p:nvCxnSpPr>
              <p:spPr>
                <a:xfrm>
                  <a:off x="12729307" y="4681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2C03B84-C226-A5C5-7CFC-11885A03EA34}"/>
                    </a:ext>
                  </a:extLst>
                </p:cNvPr>
                <p:cNvCxnSpPr/>
                <p:nvPr/>
              </p:nvCxnSpPr>
              <p:spPr>
                <a:xfrm>
                  <a:off x="12729307" y="4338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B025C1AF-7A6C-213A-9468-B65DEBFE8E0C}"/>
                    </a:ext>
                  </a:extLst>
                </p:cNvPr>
                <p:cNvCxnSpPr/>
                <p:nvPr/>
              </p:nvCxnSpPr>
              <p:spPr>
                <a:xfrm>
                  <a:off x="12729307" y="3995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F7B0CAB2-422E-7CFB-34D9-82141D025443}"/>
                    </a:ext>
                  </a:extLst>
                </p:cNvPr>
                <p:cNvCxnSpPr/>
                <p:nvPr/>
              </p:nvCxnSpPr>
              <p:spPr>
                <a:xfrm>
                  <a:off x="12729307" y="6739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26018267-48B5-73D3-F5CA-72F6762B374F}"/>
                    </a:ext>
                  </a:extLst>
                </p:cNvPr>
                <p:cNvCxnSpPr/>
                <p:nvPr/>
              </p:nvCxnSpPr>
              <p:spPr>
                <a:xfrm>
                  <a:off x="12729307" y="6396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74EF93EB-5FAE-8005-A6D9-108E9C9E7ED7}"/>
                    </a:ext>
                  </a:extLst>
                </p:cNvPr>
                <p:cNvCxnSpPr/>
                <p:nvPr/>
              </p:nvCxnSpPr>
              <p:spPr>
                <a:xfrm>
                  <a:off x="12729307" y="6053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4417B9D5-C112-B0A7-FEA6-3AB852BBE930}"/>
                    </a:ext>
                  </a:extLst>
                </p:cNvPr>
                <p:cNvCxnSpPr/>
                <p:nvPr/>
              </p:nvCxnSpPr>
              <p:spPr>
                <a:xfrm>
                  <a:off x="12729307" y="5710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BF706724-CF0D-2AD3-70CE-10B47C4C2D74}"/>
                </a:ext>
              </a:extLst>
            </p:cNvPr>
            <p:cNvGrpSpPr/>
            <p:nvPr/>
          </p:nvGrpSpPr>
          <p:grpSpPr>
            <a:xfrm>
              <a:off x="608885" y="458152"/>
              <a:ext cx="10971928" cy="5713421"/>
              <a:chOff x="608885" y="452764"/>
              <a:chExt cx="10971928" cy="5718810"/>
            </a:xfrm>
          </p:grpSpPr>
          <p:sp>
            <p:nvSpPr>
              <p:cNvPr id="109" name="Rectangle 108">
                <a:extLst>
                  <a:ext uri="{FF2B5EF4-FFF2-40B4-BE49-F238E27FC236}">
                    <a16:creationId xmlns:a16="http://schemas.microsoft.com/office/drawing/2014/main" id="{168963FE-85AA-AAC0-DA17-B5D61665428F}"/>
                  </a:ext>
                </a:extLst>
              </p:cNvPr>
              <p:cNvSpPr/>
              <p:nvPr/>
            </p:nvSpPr>
            <p:spPr>
              <a:xfrm>
                <a:off x="60888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0" name="Rectangle 109">
                <a:extLst>
                  <a:ext uri="{FF2B5EF4-FFF2-40B4-BE49-F238E27FC236}">
                    <a16:creationId xmlns:a16="http://schemas.microsoft.com/office/drawing/2014/main" id="{92D4643F-58B8-1116-B39F-603F31642342}"/>
                  </a:ext>
                </a:extLst>
              </p:cNvPr>
              <p:cNvSpPr/>
              <p:nvPr/>
            </p:nvSpPr>
            <p:spPr>
              <a:xfrm>
                <a:off x="1540352"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1" name="Rectangle 110">
                <a:extLst>
                  <a:ext uri="{FF2B5EF4-FFF2-40B4-BE49-F238E27FC236}">
                    <a16:creationId xmlns:a16="http://schemas.microsoft.com/office/drawing/2014/main" id="{678A6386-B8F7-CC34-5698-A88B7FB9A02E}"/>
                  </a:ext>
                </a:extLst>
              </p:cNvPr>
              <p:cNvSpPr/>
              <p:nvPr/>
            </p:nvSpPr>
            <p:spPr>
              <a:xfrm>
                <a:off x="24718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2" name="Rectangle 111">
                <a:extLst>
                  <a:ext uri="{FF2B5EF4-FFF2-40B4-BE49-F238E27FC236}">
                    <a16:creationId xmlns:a16="http://schemas.microsoft.com/office/drawing/2014/main" id="{BD7796C9-BAE1-A71D-1DAF-255B5AFEA0E4}"/>
                  </a:ext>
                </a:extLst>
              </p:cNvPr>
              <p:cNvSpPr/>
              <p:nvPr/>
            </p:nvSpPr>
            <p:spPr>
              <a:xfrm>
                <a:off x="3403286"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3" name="Rectangle 112">
                <a:extLst>
                  <a:ext uri="{FF2B5EF4-FFF2-40B4-BE49-F238E27FC236}">
                    <a16:creationId xmlns:a16="http://schemas.microsoft.com/office/drawing/2014/main" id="{C58D4754-6014-ADB1-D277-ECF8C8734BFB}"/>
                  </a:ext>
                </a:extLst>
              </p:cNvPr>
              <p:cNvSpPr/>
              <p:nvPr/>
            </p:nvSpPr>
            <p:spPr>
              <a:xfrm>
                <a:off x="4334753"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4" name="Rectangle 113">
                <a:extLst>
                  <a:ext uri="{FF2B5EF4-FFF2-40B4-BE49-F238E27FC236}">
                    <a16:creationId xmlns:a16="http://schemas.microsoft.com/office/drawing/2014/main" id="{00B38C09-699F-F62E-5955-33BF07453BCC}"/>
                  </a:ext>
                </a:extLst>
              </p:cNvPr>
              <p:cNvSpPr/>
              <p:nvPr/>
            </p:nvSpPr>
            <p:spPr>
              <a:xfrm>
                <a:off x="5266220"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5" name="Rectangle 114">
                <a:extLst>
                  <a:ext uri="{FF2B5EF4-FFF2-40B4-BE49-F238E27FC236}">
                    <a16:creationId xmlns:a16="http://schemas.microsoft.com/office/drawing/2014/main" id="{CCE10C63-367B-902A-0952-DF182EDD62F3}"/>
                  </a:ext>
                </a:extLst>
              </p:cNvPr>
              <p:cNvSpPr/>
              <p:nvPr/>
            </p:nvSpPr>
            <p:spPr>
              <a:xfrm>
                <a:off x="6197687"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5" name="Rectangle 204">
                <a:extLst>
                  <a:ext uri="{FF2B5EF4-FFF2-40B4-BE49-F238E27FC236}">
                    <a16:creationId xmlns:a16="http://schemas.microsoft.com/office/drawing/2014/main" id="{03257C54-9C82-5DC9-27D1-72BFC4E46D43}"/>
                  </a:ext>
                </a:extLst>
              </p:cNvPr>
              <p:cNvSpPr/>
              <p:nvPr/>
            </p:nvSpPr>
            <p:spPr>
              <a:xfrm>
                <a:off x="7129154"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6" name="Rectangle 205">
                <a:extLst>
                  <a:ext uri="{FF2B5EF4-FFF2-40B4-BE49-F238E27FC236}">
                    <a16:creationId xmlns:a16="http://schemas.microsoft.com/office/drawing/2014/main" id="{9AC0A1F4-0E48-0BE2-0D43-F27362C5004B}"/>
                  </a:ext>
                </a:extLst>
              </p:cNvPr>
              <p:cNvSpPr/>
              <p:nvPr/>
            </p:nvSpPr>
            <p:spPr>
              <a:xfrm>
                <a:off x="8060621"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7" name="Rectangle 206">
                <a:extLst>
                  <a:ext uri="{FF2B5EF4-FFF2-40B4-BE49-F238E27FC236}">
                    <a16:creationId xmlns:a16="http://schemas.microsoft.com/office/drawing/2014/main" id="{EFFA4078-36B3-B28E-94B6-B677DD73E6CD}"/>
                  </a:ext>
                </a:extLst>
              </p:cNvPr>
              <p:cNvSpPr/>
              <p:nvPr/>
            </p:nvSpPr>
            <p:spPr>
              <a:xfrm>
                <a:off x="8992088"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8" name="Rectangle 207">
                <a:extLst>
                  <a:ext uri="{FF2B5EF4-FFF2-40B4-BE49-F238E27FC236}">
                    <a16:creationId xmlns:a16="http://schemas.microsoft.com/office/drawing/2014/main" id="{64558983-D989-DAB1-6586-E5AA98640BD4}"/>
                  </a:ext>
                </a:extLst>
              </p:cNvPr>
              <p:cNvSpPr/>
              <p:nvPr/>
            </p:nvSpPr>
            <p:spPr>
              <a:xfrm>
                <a:off x="992355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9" name="Rectangle 208">
                <a:extLst>
                  <a:ext uri="{FF2B5EF4-FFF2-40B4-BE49-F238E27FC236}">
                    <a16:creationId xmlns:a16="http://schemas.microsoft.com/office/drawing/2014/main" id="{647F8E56-A9BE-7C45-1992-0BF30CF2CDCC}"/>
                  </a:ext>
                </a:extLst>
              </p:cNvPr>
              <p:cNvSpPr/>
              <p:nvPr/>
            </p:nvSpPr>
            <p:spPr>
              <a:xfrm>
                <a:off x="108550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6" name="Group 95">
              <a:extLst>
                <a:ext uri="{FF2B5EF4-FFF2-40B4-BE49-F238E27FC236}">
                  <a16:creationId xmlns:a16="http://schemas.microsoft.com/office/drawing/2014/main" id="{DC965D49-F668-B5AE-6678-C08F4E4F969E}"/>
                </a:ext>
              </a:extLst>
            </p:cNvPr>
            <p:cNvGrpSpPr/>
            <p:nvPr/>
          </p:nvGrpSpPr>
          <p:grpSpPr>
            <a:xfrm>
              <a:off x="971112" y="0"/>
              <a:ext cx="10247475" cy="6858000"/>
              <a:chOff x="971112" y="0"/>
              <a:chExt cx="10247475" cy="6858000"/>
            </a:xfrm>
          </p:grpSpPr>
          <p:cxnSp>
            <p:nvCxnSpPr>
              <p:cNvPr id="97" name="Straight Connector 96">
                <a:extLst>
                  <a:ext uri="{FF2B5EF4-FFF2-40B4-BE49-F238E27FC236}">
                    <a16:creationId xmlns:a16="http://schemas.microsoft.com/office/drawing/2014/main" id="{68FC7EA2-2B38-CE42-DAA6-46E2A2926DE6}"/>
                  </a:ext>
                </a:extLst>
              </p:cNvPr>
              <p:cNvCxnSpPr/>
              <p:nvPr/>
            </p:nvCxnSpPr>
            <p:spPr bwMode="gray">
              <a:xfrm flipH="1">
                <a:off x="97111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CF6B670-375B-631E-06B7-676EC936DBF1}"/>
                  </a:ext>
                </a:extLst>
              </p:cNvPr>
              <p:cNvCxnSpPr/>
              <p:nvPr/>
            </p:nvCxnSpPr>
            <p:spPr bwMode="gray">
              <a:xfrm flipH="1">
                <a:off x="1902579"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900D511-7CD5-18DD-B2E4-01EC2641C1A4}"/>
                  </a:ext>
                </a:extLst>
              </p:cNvPr>
              <p:cNvCxnSpPr/>
              <p:nvPr/>
            </p:nvCxnSpPr>
            <p:spPr bwMode="gray">
              <a:xfrm flipH="1">
                <a:off x="28340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CD0CADB-7AA4-7136-279B-EB3286BD7B1E}"/>
                  </a:ext>
                </a:extLst>
              </p:cNvPr>
              <p:cNvCxnSpPr/>
              <p:nvPr/>
            </p:nvCxnSpPr>
            <p:spPr bwMode="gray">
              <a:xfrm flipH="1">
                <a:off x="3765513"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C0543C8-3821-531D-C182-A40FA7C373F8}"/>
                  </a:ext>
                </a:extLst>
              </p:cNvPr>
              <p:cNvCxnSpPr/>
              <p:nvPr/>
            </p:nvCxnSpPr>
            <p:spPr bwMode="gray">
              <a:xfrm flipH="1">
                <a:off x="4696980"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1DE8E4F-ECD1-FF09-43AC-0BC79322255F}"/>
                  </a:ext>
                </a:extLst>
              </p:cNvPr>
              <p:cNvCxnSpPr/>
              <p:nvPr/>
            </p:nvCxnSpPr>
            <p:spPr bwMode="gray">
              <a:xfrm flipH="1">
                <a:off x="5628447"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35A17C5-CF87-DC48-AEC8-07A272BB49A3}"/>
                  </a:ext>
                </a:extLst>
              </p:cNvPr>
              <p:cNvCxnSpPr/>
              <p:nvPr/>
            </p:nvCxnSpPr>
            <p:spPr bwMode="gray">
              <a:xfrm flipH="1">
                <a:off x="6559914"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5D82971-CD13-3A45-EB30-B6E74B4D533F}"/>
                  </a:ext>
                </a:extLst>
              </p:cNvPr>
              <p:cNvCxnSpPr/>
              <p:nvPr/>
            </p:nvCxnSpPr>
            <p:spPr bwMode="gray">
              <a:xfrm flipH="1">
                <a:off x="7491381"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7D7205F-C518-C859-E322-450921B1071F}"/>
                  </a:ext>
                </a:extLst>
              </p:cNvPr>
              <p:cNvCxnSpPr/>
              <p:nvPr/>
            </p:nvCxnSpPr>
            <p:spPr bwMode="gray">
              <a:xfrm flipH="1">
                <a:off x="8422848"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7C384DA-8CD6-18EC-FEA4-3875E8E25EB9}"/>
                  </a:ext>
                </a:extLst>
              </p:cNvPr>
              <p:cNvCxnSpPr/>
              <p:nvPr/>
            </p:nvCxnSpPr>
            <p:spPr bwMode="gray">
              <a:xfrm flipH="1">
                <a:off x="9354315"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14746B-23CC-4D09-1AF1-941D3120804D}"/>
                  </a:ext>
                </a:extLst>
              </p:cNvPr>
              <p:cNvCxnSpPr/>
              <p:nvPr/>
            </p:nvCxnSpPr>
            <p:spPr bwMode="gray">
              <a:xfrm flipH="1">
                <a:off x="1028578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2FDA74A-1717-9662-CBA4-98E1317A18C5}"/>
                  </a:ext>
                </a:extLst>
              </p:cNvPr>
              <p:cNvCxnSpPr/>
              <p:nvPr/>
            </p:nvCxnSpPr>
            <p:spPr bwMode="gray">
              <a:xfrm flipH="1">
                <a:off x="112172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97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image" Target="../media/image4.sv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2.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9" Type="http://schemas.openxmlformats.org/officeDocument/2006/relationships/slideLayout" Target="../slideLayouts/slideLayout95.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42" Type="http://schemas.openxmlformats.org/officeDocument/2006/relationships/slideLayout" Target="../slideLayouts/slideLayout98.xml"/><Relationship Id="rId47" Type="http://schemas.openxmlformats.org/officeDocument/2006/relationships/slideLayout" Target="../slideLayouts/slideLayout103.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9" Type="http://schemas.openxmlformats.org/officeDocument/2006/relationships/slideLayout" Target="../slideLayouts/slideLayout85.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37" Type="http://schemas.openxmlformats.org/officeDocument/2006/relationships/slideLayout" Target="../slideLayouts/slideLayout93.xml"/><Relationship Id="rId40" Type="http://schemas.openxmlformats.org/officeDocument/2006/relationships/slideLayout" Target="../slideLayouts/slideLayout96.xml"/><Relationship Id="rId45" Type="http://schemas.openxmlformats.org/officeDocument/2006/relationships/slideLayout" Target="../slideLayouts/slideLayout101.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slideLayout" Target="../slideLayouts/slideLayout92.xml"/><Relationship Id="rId49" Type="http://schemas.openxmlformats.org/officeDocument/2006/relationships/theme" Target="../theme/theme2.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4" Type="http://schemas.openxmlformats.org/officeDocument/2006/relationships/slideLayout" Target="../slideLayouts/slideLayout100.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slideLayout" Target="../slideLayouts/slideLayout91.xml"/><Relationship Id="rId43" Type="http://schemas.openxmlformats.org/officeDocument/2006/relationships/slideLayout" Target="../slideLayouts/slideLayout99.xml"/><Relationship Id="rId48" Type="http://schemas.openxmlformats.org/officeDocument/2006/relationships/slideLayout" Target="../slideLayouts/slideLayout104.xml"/><Relationship Id="rId8" Type="http://schemas.openxmlformats.org/officeDocument/2006/relationships/slideLayout" Target="../slideLayouts/slideLayout64.xml"/><Relationship Id="rId3" Type="http://schemas.openxmlformats.org/officeDocument/2006/relationships/slideLayout" Target="../slideLayouts/slideLayout59.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38" Type="http://schemas.openxmlformats.org/officeDocument/2006/relationships/slideLayout" Target="../slideLayouts/slideLayout94.xml"/><Relationship Id="rId46" Type="http://schemas.openxmlformats.org/officeDocument/2006/relationships/slideLayout" Target="../slideLayouts/slideLayout102.xml"/><Relationship Id="rId20" Type="http://schemas.openxmlformats.org/officeDocument/2006/relationships/slideLayout" Target="../slideLayouts/slideLayout76.xml"/><Relationship Id="rId41" Type="http://schemas.openxmlformats.org/officeDocument/2006/relationships/slideLayout" Target="../slideLayouts/slideLayout97.xml"/><Relationship Id="rId1" Type="http://schemas.openxmlformats.org/officeDocument/2006/relationships/slideLayout" Target="../slideLayouts/slideLayout57.xml"/><Relationship Id="rId6"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dirty="0"/>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dirty="0"/>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3941" r:id="rId4"/>
    <p:sldLayoutId id="2147484082" r:id="rId5"/>
    <p:sldLayoutId id="2147484083" r:id="rId6"/>
    <p:sldLayoutId id="2147484084" r:id="rId7"/>
    <p:sldLayoutId id="2147484002" r:id="rId8"/>
    <p:sldLayoutId id="2147484003" r:id="rId9"/>
    <p:sldLayoutId id="2147484074" r:id="rId10"/>
    <p:sldLayoutId id="2147484075" r:id="rId11"/>
    <p:sldLayoutId id="2147484076" r:id="rId12"/>
    <p:sldLayoutId id="2147484077" r:id="rId13"/>
    <p:sldLayoutId id="2147484078" r:id="rId14"/>
    <p:sldLayoutId id="2147483949" r:id="rId15"/>
    <p:sldLayoutId id="2147484004" r:id="rId16"/>
    <p:sldLayoutId id="2147484005" r:id="rId17"/>
    <p:sldLayoutId id="2147484006" r:id="rId18"/>
    <p:sldLayoutId id="2147483956" r:id="rId19"/>
    <p:sldLayoutId id="2147483957" r:id="rId20"/>
    <p:sldLayoutId id="2147483958" r:id="rId21"/>
    <p:sldLayoutId id="2147483959" r:id="rId22"/>
    <p:sldLayoutId id="2147484085" r:id="rId23"/>
    <p:sldLayoutId id="2147483960" r:id="rId24"/>
    <p:sldLayoutId id="2147483963" r:id="rId25"/>
    <p:sldLayoutId id="2147483961" r:id="rId26"/>
    <p:sldLayoutId id="2147483962" r:id="rId27"/>
    <p:sldLayoutId id="2147483964" r:id="rId28"/>
    <p:sldLayoutId id="2147483965" r:id="rId29"/>
    <p:sldLayoutId id="2147483966" r:id="rId30"/>
    <p:sldLayoutId id="2147484010" r:id="rId31"/>
    <p:sldLayoutId id="2147484011" r:id="rId32"/>
    <p:sldLayoutId id="2147484012" r:id="rId33"/>
    <p:sldLayoutId id="2147484013" r:id="rId34"/>
    <p:sldLayoutId id="2147484014" r:id="rId35"/>
    <p:sldLayoutId id="2147484016" r:id="rId36"/>
    <p:sldLayoutId id="2147483971" r:id="rId37"/>
    <p:sldLayoutId id="2147483972" r:id="rId38"/>
    <p:sldLayoutId id="2147483973" r:id="rId39"/>
    <p:sldLayoutId id="2147484018" r:id="rId40"/>
    <p:sldLayoutId id="2147484019" r:id="rId41"/>
    <p:sldLayoutId id="2147484020" r:id="rId42"/>
    <p:sldLayoutId id="2147483977" r:id="rId43"/>
    <p:sldLayoutId id="2147483978" r:id="rId44"/>
    <p:sldLayoutId id="2147483979" r:id="rId45"/>
    <p:sldLayoutId id="2147483980" r:id="rId46"/>
    <p:sldLayoutId id="2147483981" r:id="rId47"/>
    <p:sldLayoutId id="2147483982" r:id="rId48"/>
    <p:sldLayoutId id="2147483983" r:id="rId49"/>
    <p:sldLayoutId id="2147483984" r:id="rId50"/>
    <p:sldLayoutId id="2147483985" r:id="rId51"/>
    <p:sldLayoutId id="2147484086" r:id="rId52"/>
    <p:sldLayoutId id="2147484087" r:id="rId53"/>
    <p:sldLayoutId id="2147484088" r:id="rId54"/>
    <p:sldLayoutId id="2147484089" r:id="rId55"/>
    <p:sldLayoutId id="2147484090" r:id="rId5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rgbClr val="041032"/>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192857"/>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 id="2147484103" r:id="rId12"/>
    <p:sldLayoutId id="2147484104" r:id="rId13"/>
    <p:sldLayoutId id="2147484105" r:id="rId14"/>
    <p:sldLayoutId id="2147484106" r:id="rId15"/>
    <p:sldLayoutId id="2147484107" r:id="rId16"/>
    <p:sldLayoutId id="2147484108" r:id="rId17"/>
    <p:sldLayoutId id="2147484109" r:id="rId18"/>
    <p:sldLayoutId id="2147484110" r:id="rId19"/>
    <p:sldLayoutId id="2147484111" r:id="rId20"/>
    <p:sldLayoutId id="2147484112" r:id="rId21"/>
    <p:sldLayoutId id="2147484113" r:id="rId22"/>
    <p:sldLayoutId id="2147484114" r:id="rId23"/>
    <p:sldLayoutId id="2147484115" r:id="rId24"/>
    <p:sldLayoutId id="2147484116" r:id="rId25"/>
    <p:sldLayoutId id="2147484117" r:id="rId26"/>
    <p:sldLayoutId id="2147484118" r:id="rId27"/>
    <p:sldLayoutId id="2147484119" r:id="rId28"/>
    <p:sldLayoutId id="2147484120" r:id="rId29"/>
    <p:sldLayoutId id="2147484121" r:id="rId30"/>
    <p:sldLayoutId id="2147484122" r:id="rId31"/>
    <p:sldLayoutId id="2147484123" r:id="rId32"/>
    <p:sldLayoutId id="2147484124" r:id="rId33"/>
    <p:sldLayoutId id="2147484125" r:id="rId34"/>
    <p:sldLayoutId id="2147484126" r:id="rId35"/>
    <p:sldLayoutId id="2147484127" r:id="rId36"/>
    <p:sldLayoutId id="2147484128" r:id="rId37"/>
    <p:sldLayoutId id="2147484129" r:id="rId38"/>
    <p:sldLayoutId id="2147484130" r:id="rId39"/>
    <p:sldLayoutId id="2147484131" r:id="rId40"/>
    <p:sldLayoutId id="2147484132" r:id="rId41"/>
    <p:sldLayoutId id="2147484133" r:id="rId42"/>
    <p:sldLayoutId id="2147484134" r:id="rId43"/>
    <p:sldLayoutId id="2147484135" r:id="rId44"/>
    <p:sldLayoutId id="2147484136" r:id="rId45"/>
    <p:sldLayoutId id="2147484137" r:id="rId46"/>
    <p:sldLayoutId id="2147484138" r:id="rId47"/>
    <p:sldLayoutId id="2147484140"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8.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12.xml"/><Relationship Id="rId1" Type="http://schemas.openxmlformats.org/officeDocument/2006/relationships/slideLayout" Target="../slideLayouts/slideLayout54.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hyperlink" Target="https://pathfinder.vmware.com/v3/path/introduction_to_vrealize_operations?section=step4" TargetMode="External"/><Relationship Id="rId7" Type="http://schemas.openxmlformats.org/officeDocument/2006/relationships/image" Target="../media/image143.png"/><Relationship Id="rId2" Type="http://schemas.openxmlformats.org/officeDocument/2006/relationships/hyperlink" Target="https://pathfinder.vmware.com/v3/path/introduction_to_vrealize_operations" TargetMode="External"/><Relationship Id="rId1" Type="http://schemas.openxmlformats.org/officeDocument/2006/relationships/slideLayout" Target="../slideLayouts/slideLayout25.xml"/><Relationship Id="rId6" Type="http://schemas.openxmlformats.org/officeDocument/2006/relationships/image" Target="../media/image142.png"/><Relationship Id="rId5" Type="http://schemas.openxmlformats.org/officeDocument/2006/relationships/hyperlink" Target="https://blogs.vmware.com/management/" TargetMode="External"/><Relationship Id="rId4" Type="http://schemas.openxmlformats.org/officeDocument/2006/relationships/hyperlink" Target="https://www.youtube.com/c/VMwareCloudManagemen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4.xml.rels><?xml version="1.0" encoding="UTF-8" standalone="yes"?>
<Relationships xmlns="http://schemas.openxmlformats.org/package/2006/relationships"><Relationship Id="rId13" Type="http://schemas.openxmlformats.org/officeDocument/2006/relationships/image" Target="../media/image71.sv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2.png"/><Relationship Id="rId21" Type="http://schemas.openxmlformats.org/officeDocument/2006/relationships/image" Target="../media/image79.svg"/><Relationship Id="rId34" Type="http://schemas.openxmlformats.org/officeDocument/2006/relationships/image" Target="../media/image92.png"/><Relationship Id="rId7" Type="http://schemas.openxmlformats.org/officeDocument/2006/relationships/image" Target="../media/image66.svg"/><Relationship Id="rId12" Type="http://schemas.openxmlformats.org/officeDocument/2006/relationships/image" Target="../media/image70.png"/><Relationship Id="rId17" Type="http://schemas.openxmlformats.org/officeDocument/2006/relationships/image" Target="../media/image75.svg"/><Relationship Id="rId25" Type="http://schemas.openxmlformats.org/officeDocument/2006/relationships/image" Target="../media/image83.svg"/><Relationship Id="rId33" Type="http://schemas.openxmlformats.org/officeDocument/2006/relationships/image" Target="../media/image91.png"/><Relationship Id="rId2" Type="http://schemas.openxmlformats.org/officeDocument/2006/relationships/notesSlide" Target="../notesSlides/notesSlide4.xml"/><Relationship Id="rId16" Type="http://schemas.openxmlformats.org/officeDocument/2006/relationships/image" Target="../media/image74.png"/><Relationship Id="rId20" Type="http://schemas.openxmlformats.org/officeDocument/2006/relationships/image" Target="../media/image78.png"/><Relationship Id="rId29" Type="http://schemas.openxmlformats.org/officeDocument/2006/relationships/image" Target="../media/image87.svg"/><Relationship Id="rId1" Type="http://schemas.openxmlformats.org/officeDocument/2006/relationships/slideLayout" Target="../slideLayouts/slideLayout20.xml"/><Relationship Id="rId6" Type="http://schemas.openxmlformats.org/officeDocument/2006/relationships/image" Target="../media/image65.png"/><Relationship Id="rId11" Type="http://schemas.microsoft.com/office/2007/relationships/hdphoto" Target="../media/hdphoto1.wdp"/><Relationship Id="rId24" Type="http://schemas.openxmlformats.org/officeDocument/2006/relationships/image" Target="../media/image82.png"/><Relationship Id="rId32" Type="http://schemas.openxmlformats.org/officeDocument/2006/relationships/image" Target="../media/image90.png"/><Relationship Id="rId5" Type="http://schemas.openxmlformats.org/officeDocument/2006/relationships/image" Target="../media/image64.png"/><Relationship Id="rId15" Type="http://schemas.openxmlformats.org/officeDocument/2006/relationships/image" Target="../media/image73.svg"/><Relationship Id="rId23" Type="http://schemas.openxmlformats.org/officeDocument/2006/relationships/image" Target="../media/image81.svg"/><Relationship Id="rId28" Type="http://schemas.openxmlformats.org/officeDocument/2006/relationships/image" Target="../media/image86.png"/><Relationship Id="rId10" Type="http://schemas.openxmlformats.org/officeDocument/2006/relationships/image" Target="../media/image69.png"/><Relationship Id="rId19" Type="http://schemas.openxmlformats.org/officeDocument/2006/relationships/image" Target="../media/image77.svg"/><Relationship Id="rId31" Type="http://schemas.openxmlformats.org/officeDocument/2006/relationships/image" Target="../media/image89.png"/><Relationship Id="rId4" Type="http://schemas.openxmlformats.org/officeDocument/2006/relationships/image" Target="../media/image63.svg"/><Relationship Id="rId9" Type="http://schemas.openxmlformats.org/officeDocument/2006/relationships/image" Target="../media/image68.sv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svg"/><Relationship Id="rId30" Type="http://schemas.openxmlformats.org/officeDocument/2006/relationships/image" Target="../media/image88.png"/><Relationship Id="rId35" Type="http://schemas.openxmlformats.org/officeDocument/2006/relationships/image" Target="../media/image93.png"/><Relationship Id="rId8" Type="http://schemas.openxmlformats.org/officeDocument/2006/relationships/image" Target="../media/image67.png"/></Relationships>
</file>

<file path=ppt/slides/_rels/slide5.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image" Target="../media/image104.png"/><Relationship Id="rId18" Type="http://schemas.openxmlformats.org/officeDocument/2006/relationships/image" Target="../media/image109.svg"/><Relationship Id="rId26" Type="http://schemas.openxmlformats.org/officeDocument/2006/relationships/image" Target="../media/image117.png"/><Relationship Id="rId3" Type="http://schemas.openxmlformats.org/officeDocument/2006/relationships/image" Target="../media/image94.png"/><Relationship Id="rId21" Type="http://schemas.openxmlformats.org/officeDocument/2006/relationships/image" Target="../media/image112.svg"/><Relationship Id="rId7" Type="http://schemas.openxmlformats.org/officeDocument/2006/relationships/image" Target="../media/image98.png"/><Relationship Id="rId12" Type="http://schemas.openxmlformats.org/officeDocument/2006/relationships/image" Target="../media/image103.svg"/><Relationship Id="rId17" Type="http://schemas.openxmlformats.org/officeDocument/2006/relationships/image" Target="../media/image108.png"/><Relationship Id="rId25" Type="http://schemas.openxmlformats.org/officeDocument/2006/relationships/image" Target="../media/image116.png"/><Relationship Id="rId2" Type="http://schemas.openxmlformats.org/officeDocument/2006/relationships/notesSlide" Target="../notesSlides/notesSlide5.xml"/><Relationship Id="rId16" Type="http://schemas.openxmlformats.org/officeDocument/2006/relationships/image" Target="../media/image107.svg"/><Relationship Id="rId20" Type="http://schemas.openxmlformats.org/officeDocument/2006/relationships/image" Target="../media/image111.png"/><Relationship Id="rId29" Type="http://schemas.openxmlformats.org/officeDocument/2006/relationships/image" Target="../media/image119.png"/><Relationship Id="rId1" Type="http://schemas.openxmlformats.org/officeDocument/2006/relationships/slideLayout" Target="../slideLayouts/slideLayout20.xml"/><Relationship Id="rId6" Type="http://schemas.openxmlformats.org/officeDocument/2006/relationships/image" Target="../media/image97.svg"/><Relationship Id="rId11" Type="http://schemas.openxmlformats.org/officeDocument/2006/relationships/image" Target="../media/image102.png"/><Relationship Id="rId24" Type="http://schemas.openxmlformats.org/officeDocument/2006/relationships/image" Target="../media/image115.svg"/><Relationship Id="rId5" Type="http://schemas.openxmlformats.org/officeDocument/2006/relationships/image" Target="../media/image96.png"/><Relationship Id="rId15" Type="http://schemas.openxmlformats.org/officeDocument/2006/relationships/image" Target="../media/image106.png"/><Relationship Id="rId23" Type="http://schemas.openxmlformats.org/officeDocument/2006/relationships/image" Target="../media/image114.svg"/><Relationship Id="rId28" Type="http://schemas.openxmlformats.org/officeDocument/2006/relationships/image" Target="../media/image118.png"/><Relationship Id="rId10" Type="http://schemas.openxmlformats.org/officeDocument/2006/relationships/image" Target="../media/image101.svg"/><Relationship Id="rId19" Type="http://schemas.openxmlformats.org/officeDocument/2006/relationships/image" Target="../media/image110.svg"/><Relationship Id="rId31" Type="http://schemas.microsoft.com/office/2007/relationships/hdphoto" Target="../media/hdphoto3.wdp"/><Relationship Id="rId4" Type="http://schemas.openxmlformats.org/officeDocument/2006/relationships/image" Target="../media/image95.svg"/><Relationship Id="rId9" Type="http://schemas.openxmlformats.org/officeDocument/2006/relationships/image" Target="../media/image100.png"/><Relationship Id="rId14" Type="http://schemas.openxmlformats.org/officeDocument/2006/relationships/image" Target="../media/image105.png"/><Relationship Id="rId22" Type="http://schemas.openxmlformats.org/officeDocument/2006/relationships/image" Target="../media/image113.png"/><Relationship Id="rId27" Type="http://schemas.microsoft.com/office/2007/relationships/hdphoto" Target="../media/hdphoto2.wdp"/><Relationship Id="rId30"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7.xml.rels><?xml version="1.0" encoding="UTF-8" standalone="yes"?>
<Relationships xmlns="http://schemas.openxmlformats.org/package/2006/relationships"><Relationship Id="rId8" Type="http://schemas.openxmlformats.org/officeDocument/2006/relationships/hyperlink" Target="https://pathfinder.vmware.com/path/vrops_capacity_cost_mgmt" TargetMode="External"/><Relationship Id="rId3" Type="http://schemas.openxmlformats.org/officeDocument/2006/relationships/image" Target="../media/image123.png"/><Relationship Id="rId7" Type="http://schemas.openxmlformats.org/officeDocument/2006/relationships/image" Target="../media/image127.sv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hyperlink" Target="https://pathfinder.vmware.com/path/vrops_compliance" TargetMode="External"/><Relationship Id="rId4" Type="http://schemas.openxmlformats.org/officeDocument/2006/relationships/image" Target="../media/image124.png"/><Relationship Id="rId9" Type="http://schemas.openxmlformats.org/officeDocument/2006/relationships/hyperlink" Target="https://pathfinder.vmware.com/path/vrops_intelligence_remediati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xml"/><Relationship Id="rId1" Type="http://schemas.openxmlformats.org/officeDocument/2006/relationships/slideLayout" Target="../slideLayouts/slideLayout40.xml"/><Relationship Id="rId4" Type="http://schemas.openxmlformats.org/officeDocument/2006/relationships/image" Target="../media/image1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title="Title">
            <a:extLst>
              <a:ext uri="{FF2B5EF4-FFF2-40B4-BE49-F238E27FC236}">
                <a16:creationId xmlns:a16="http://schemas.microsoft.com/office/drawing/2014/main" id="{A63C1E39-47A3-4DE2-94D6-ACF90DA5B75C}"/>
              </a:ext>
            </a:extLst>
          </p:cNvPr>
          <p:cNvSpPr>
            <a:spLocks noGrp="1"/>
          </p:cNvSpPr>
          <p:nvPr>
            <p:ph type="title"/>
          </p:nvPr>
        </p:nvSpPr>
        <p:spPr>
          <a:xfrm>
            <a:off x="6592949" y="1582578"/>
            <a:ext cx="5102866" cy="1234440"/>
          </a:xfrm>
        </p:spPr>
        <p:txBody>
          <a:bodyPr/>
          <a:lstStyle/>
          <a:p>
            <a:r>
              <a:rPr lang="en-US" dirty="0"/>
              <a:t>VMware Aria Operations</a:t>
            </a:r>
          </a:p>
        </p:txBody>
      </p:sp>
      <p:sp>
        <p:nvSpPr>
          <p:cNvPr id="6" name="Subtitle 5" title="Subtitle">
            <a:extLst>
              <a:ext uri="{FF2B5EF4-FFF2-40B4-BE49-F238E27FC236}">
                <a16:creationId xmlns:a16="http://schemas.microsoft.com/office/drawing/2014/main" id="{E9F5EA07-8DDC-4D4D-9AB3-BDA3AABD5294}"/>
              </a:ext>
            </a:extLst>
          </p:cNvPr>
          <p:cNvSpPr>
            <a:spLocks noGrp="1"/>
          </p:cNvSpPr>
          <p:nvPr>
            <p:ph type="subTitle" idx="10"/>
          </p:nvPr>
        </p:nvSpPr>
        <p:spPr>
          <a:xfrm>
            <a:off x="6592948" y="2867279"/>
            <a:ext cx="4646182" cy="416403"/>
          </a:xfrm>
        </p:spPr>
        <p:txBody>
          <a:bodyPr/>
          <a:lstStyle/>
          <a:p>
            <a:pPr lvl="0">
              <a:buClr>
                <a:srgbClr val="F2F2F2">
                  <a:lumMod val="60000"/>
                  <a:lumOff val="40000"/>
                </a:srgbClr>
              </a:buClr>
            </a:pPr>
            <a:r>
              <a:rPr lang="en-US" dirty="0"/>
              <a:t>(Formerly, vRealize Operations)</a:t>
            </a:r>
          </a:p>
          <a:p>
            <a:pPr lvl="0">
              <a:buClr>
                <a:srgbClr val="F2F2F2">
                  <a:lumMod val="60000"/>
                  <a:lumOff val="40000"/>
                </a:srgbClr>
              </a:buClr>
            </a:pPr>
            <a:r>
              <a:rPr lang="en-US" dirty="0"/>
              <a:t>Customer Overview</a:t>
            </a:r>
            <a:endParaRPr lang="en-US" sz="1400" dirty="0"/>
          </a:p>
        </p:txBody>
      </p:sp>
      <p:sp>
        <p:nvSpPr>
          <p:cNvPr id="31" name="Text Placeholder 30">
            <a:extLst>
              <a:ext uri="{FF2B5EF4-FFF2-40B4-BE49-F238E27FC236}">
                <a16:creationId xmlns:a16="http://schemas.microsoft.com/office/drawing/2014/main" id="{08789EFD-EBBF-7045-A2A3-4F2E737BF491}"/>
              </a:ext>
            </a:extLst>
          </p:cNvPr>
          <p:cNvSpPr>
            <a:spLocks noGrp="1"/>
          </p:cNvSpPr>
          <p:nvPr>
            <p:ph type="body" sz="quarter" idx="11"/>
          </p:nvPr>
        </p:nvSpPr>
        <p:spPr/>
        <p:txBody>
          <a:bodyPr anchor="b" anchorCtr="0"/>
          <a:lstStyle/>
          <a:p>
            <a:endParaRPr lang="en-US"/>
          </a:p>
        </p:txBody>
      </p:sp>
      <p:sp>
        <p:nvSpPr>
          <p:cNvPr id="32" name="Text Placeholder 31">
            <a:extLst>
              <a:ext uri="{FF2B5EF4-FFF2-40B4-BE49-F238E27FC236}">
                <a16:creationId xmlns:a16="http://schemas.microsoft.com/office/drawing/2014/main" id="{358317EF-0169-E54C-8983-6C5270B05047}"/>
              </a:ext>
            </a:extLst>
          </p:cNvPr>
          <p:cNvSpPr>
            <a:spLocks noGrp="1"/>
          </p:cNvSpPr>
          <p:nvPr>
            <p:ph type="body" sz="quarter" idx="12"/>
          </p:nvPr>
        </p:nvSpPr>
        <p:spPr/>
        <p:txBody>
          <a:bodyPr anchor="b" anchorCtr="0"/>
          <a:lstStyle/>
          <a:p>
            <a:endParaRPr lang="en-US" dirty="0"/>
          </a:p>
        </p:txBody>
      </p:sp>
      <p:sp>
        <p:nvSpPr>
          <p:cNvPr id="33" name="Text Placeholder 32">
            <a:extLst>
              <a:ext uri="{FF2B5EF4-FFF2-40B4-BE49-F238E27FC236}">
                <a16:creationId xmlns:a16="http://schemas.microsoft.com/office/drawing/2014/main" id="{80E93F5D-276F-F847-8349-DF6ED9C6C692}"/>
              </a:ext>
            </a:extLst>
          </p:cNvPr>
          <p:cNvSpPr>
            <a:spLocks noGrp="1"/>
          </p:cNvSpPr>
          <p:nvPr>
            <p:ph type="body" sz="quarter" idx="14"/>
          </p:nvPr>
        </p:nvSpPr>
        <p:spPr/>
        <p:txBody>
          <a:bodyPr anchor="b" anchorCtr="0"/>
          <a:lstStyle/>
          <a:p>
            <a:endParaRPr lang="en-US"/>
          </a:p>
        </p:txBody>
      </p:sp>
    </p:spTree>
    <p:extLst>
      <p:ext uri="{BB962C8B-B14F-4D97-AF65-F5344CB8AC3E}">
        <p14:creationId xmlns:p14="http://schemas.microsoft.com/office/powerpoint/2010/main" val="35406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DC4E-D4B2-6943-9950-957E9832DF4E}"/>
              </a:ext>
            </a:extLst>
          </p:cNvPr>
          <p:cNvSpPr>
            <a:spLocks noGrp="1"/>
          </p:cNvSpPr>
          <p:nvPr>
            <p:ph type="title"/>
          </p:nvPr>
        </p:nvSpPr>
        <p:spPr/>
        <p:txBody>
          <a:bodyPr/>
          <a:lstStyle/>
          <a:p>
            <a:r>
              <a:rPr lang="en-US" dirty="0"/>
              <a:t>Intent-Driven Continuous Performance Optimization</a:t>
            </a:r>
          </a:p>
        </p:txBody>
      </p:sp>
      <p:sp>
        <p:nvSpPr>
          <p:cNvPr id="5" name="Text Placeholder 4">
            <a:extLst>
              <a:ext uri="{FF2B5EF4-FFF2-40B4-BE49-F238E27FC236}">
                <a16:creationId xmlns:a16="http://schemas.microsoft.com/office/drawing/2014/main" id="{9E20B0C5-7905-6247-82BC-6DDF7F95DF74}"/>
              </a:ext>
            </a:extLst>
          </p:cNvPr>
          <p:cNvSpPr>
            <a:spLocks noGrp="1"/>
          </p:cNvSpPr>
          <p:nvPr>
            <p:ph type="body" sz="quarter" idx="20"/>
          </p:nvPr>
        </p:nvSpPr>
        <p:spPr>
          <a:xfrm>
            <a:off x="1" y="1600200"/>
            <a:ext cx="3351212" cy="4572000"/>
          </a:xfrm>
        </p:spPr>
        <p:txBody>
          <a:bodyPr lIns="274320" tIns="91440" rIns="91440" bIns="91440"/>
          <a:lstStyle/>
          <a:p>
            <a:pPr lvl="0" fontAlgn="base">
              <a:lnSpc>
                <a:spcPct val="90000"/>
              </a:lnSpc>
              <a:spcAft>
                <a:spcPct val="0"/>
              </a:spcAft>
              <a:buClr>
                <a:schemeClr val="tx2"/>
              </a:buClr>
              <a:buNone/>
              <a:defRPr/>
            </a:pPr>
            <a:r>
              <a:rPr lang="en-US" sz="1200" b="1" dirty="0">
                <a:solidFill>
                  <a:srgbClr val="78BE20"/>
                </a:solidFill>
                <a:cs typeface="Arial" pitchFamily="34" charset="0"/>
              </a:rPr>
              <a:t>Automated Intent-driven Workload Optimization</a:t>
            </a:r>
            <a:r>
              <a:rPr lang="en-US" sz="1200" dirty="0">
                <a:solidFill>
                  <a:prstClr val="white">
                    <a:lumMod val="50000"/>
                  </a:prstClr>
                </a:solidFill>
                <a:cs typeface="Arial"/>
              </a:rPr>
              <a:t> </a:t>
            </a:r>
            <a:r>
              <a:rPr lang="en-US" sz="1200" dirty="0">
                <a:cs typeface="Arial"/>
              </a:rPr>
              <a:t>and balancing for</a:t>
            </a:r>
            <a:r>
              <a:rPr lang="en-US" sz="1200" dirty="0">
                <a:solidFill>
                  <a:prstClr val="white">
                    <a:lumMod val="50000"/>
                  </a:prstClr>
                </a:solidFill>
                <a:cs typeface="Arial"/>
              </a:rPr>
              <a:t> </a:t>
            </a:r>
            <a:r>
              <a:rPr lang="en-US" sz="1200" b="1" dirty="0">
                <a:solidFill>
                  <a:srgbClr val="78BE20"/>
                </a:solidFill>
                <a:cs typeface="Arial" pitchFamily="34" charset="0"/>
              </a:rPr>
              <a:t>private cloud</a:t>
            </a:r>
          </a:p>
          <a:p>
            <a:pPr marL="14288" lvl="0" indent="-14288" fontAlgn="base">
              <a:lnSpc>
                <a:spcPct val="90000"/>
              </a:lnSpc>
              <a:spcAft>
                <a:spcPct val="0"/>
              </a:spcAft>
              <a:buClr>
                <a:schemeClr val="tx2"/>
              </a:buClr>
              <a:buFont typeface="Arial" panose="020B0604020202020204" pitchFamily="34" charset="0"/>
              <a:buChar char="•"/>
              <a:defRPr/>
            </a:pPr>
            <a:r>
              <a:rPr lang="en-US" sz="1200" b="1" dirty="0">
                <a:solidFill>
                  <a:srgbClr val="78BE20"/>
                </a:solidFill>
                <a:cs typeface="Arial" pitchFamily="34" charset="0"/>
              </a:rPr>
              <a:t>Host-based placement </a:t>
            </a:r>
            <a:r>
              <a:rPr lang="en-US" sz="1200" dirty="0">
                <a:cs typeface="Arial"/>
              </a:rPr>
              <a:t>for private cloud based on business and operational intent</a:t>
            </a:r>
          </a:p>
          <a:p>
            <a:pPr marL="14288" lvl="0" indent="-14288" fontAlgn="base">
              <a:lnSpc>
                <a:spcPct val="90000"/>
              </a:lnSpc>
              <a:spcAft>
                <a:spcPct val="0"/>
              </a:spcAft>
              <a:buClr>
                <a:schemeClr val="tx2"/>
              </a:buClr>
              <a:buFont typeface="Arial" panose="020B0604020202020204" pitchFamily="34" charset="0"/>
              <a:buChar char="•"/>
              <a:defRPr/>
            </a:pPr>
            <a:r>
              <a:rPr lang="en-US" sz="1200" b="1" dirty="0">
                <a:solidFill>
                  <a:srgbClr val="78BE20"/>
                </a:solidFill>
                <a:cs typeface="Arial" pitchFamily="34" charset="0"/>
              </a:rPr>
              <a:t>Placement Optimization for </a:t>
            </a:r>
            <a:r>
              <a:rPr lang="en-US" sz="1200" b="1" dirty="0" err="1">
                <a:solidFill>
                  <a:srgbClr val="78BE20"/>
                </a:solidFill>
                <a:cs typeface="Arial" pitchFamily="34" charset="0"/>
              </a:rPr>
              <a:t>vSAN</a:t>
            </a:r>
            <a:r>
              <a:rPr lang="en-US" sz="1200" b="1" dirty="0">
                <a:solidFill>
                  <a:srgbClr val="78BE20"/>
                </a:solidFill>
                <a:cs typeface="Arial" pitchFamily="34" charset="0"/>
              </a:rPr>
              <a:t> </a:t>
            </a:r>
            <a:r>
              <a:rPr lang="en-US" sz="1200" dirty="0">
                <a:cs typeface="Arial"/>
              </a:rPr>
              <a:t>workloads </a:t>
            </a:r>
            <a:r>
              <a:rPr lang="en-US" sz="1200" dirty="0">
                <a:cs typeface="Arial" pitchFamily="34" charset="0"/>
              </a:rPr>
              <a:t>that is </a:t>
            </a:r>
            <a:r>
              <a:rPr lang="en-US" sz="1200" dirty="0">
                <a:cs typeface="Arial"/>
              </a:rPr>
              <a:t>Resync, slack-space &amp; SPBM aware</a:t>
            </a:r>
          </a:p>
          <a:p>
            <a:pPr fontAlgn="base">
              <a:lnSpc>
                <a:spcPct val="90000"/>
              </a:lnSpc>
              <a:spcAft>
                <a:spcPct val="0"/>
              </a:spcAft>
              <a:buNone/>
            </a:pPr>
            <a:r>
              <a:rPr lang="en-US" sz="1200" dirty="0"/>
              <a:t>Intent-driven Workload Optimization and balancing for </a:t>
            </a:r>
            <a:r>
              <a:rPr lang="en-US" sz="1200" b="1" dirty="0">
                <a:solidFill>
                  <a:srgbClr val="78BE20"/>
                </a:solidFill>
              </a:rPr>
              <a:t>VMware Cloud on AWS</a:t>
            </a:r>
          </a:p>
          <a:p>
            <a:pPr lvl="0" fontAlgn="base">
              <a:lnSpc>
                <a:spcPct val="90000"/>
              </a:lnSpc>
              <a:spcAft>
                <a:spcPct val="0"/>
              </a:spcAft>
              <a:buNone/>
            </a:pPr>
            <a:r>
              <a:rPr lang="en-US" sz="1200" b="1" dirty="0">
                <a:solidFill>
                  <a:srgbClr val="78BE20"/>
                </a:solidFill>
                <a:cs typeface="Arial"/>
              </a:rPr>
              <a:t>Integration with VMware Aria Automation</a:t>
            </a:r>
            <a:r>
              <a:rPr lang="en-US" sz="1200" dirty="0">
                <a:solidFill>
                  <a:srgbClr val="3F3F3F"/>
                </a:solidFill>
                <a:cs typeface="Arial"/>
              </a:rPr>
              <a:t> </a:t>
            </a:r>
            <a:r>
              <a:rPr lang="en-US" sz="1200" dirty="0"/>
              <a:t>for initial placement and on-going balancing</a:t>
            </a:r>
          </a:p>
          <a:p>
            <a:pPr lvl="0" fontAlgn="base">
              <a:lnSpc>
                <a:spcPct val="90000"/>
              </a:lnSpc>
              <a:spcAft>
                <a:spcPct val="0"/>
              </a:spcAft>
              <a:buNone/>
            </a:pPr>
            <a:r>
              <a:rPr lang="en-US" sz="1200" dirty="0"/>
              <a:t>Next-gen CMP with </a:t>
            </a:r>
            <a:r>
              <a:rPr lang="en-US" sz="1200" b="1" dirty="0">
                <a:solidFill>
                  <a:srgbClr val="78BE20"/>
                </a:solidFill>
              </a:rPr>
              <a:t>shared constructs</a:t>
            </a:r>
            <a:r>
              <a:rPr lang="en-US" sz="1200" dirty="0">
                <a:solidFill>
                  <a:srgbClr val="3F3F3F"/>
                </a:solidFill>
              </a:rPr>
              <a:t> </a:t>
            </a:r>
            <a:r>
              <a:rPr lang="en-US" sz="1200" dirty="0"/>
              <a:t>like cloud accounts, cloud zones and projects across Operations and Automation</a:t>
            </a:r>
          </a:p>
          <a:p>
            <a:pPr lvl="0" fontAlgn="base">
              <a:lnSpc>
                <a:spcPct val="90000"/>
              </a:lnSpc>
              <a:spcAft>
                <a:spcPct val="0"/>
              </a:spcAft>
              <a:buNone/>
            </a:pPr>
            <a:r>
              <a:rPr lang="en-US" sz="1200" dirty="0"/>
              <a:t>Workload</a:t>
            </a:r>
            <a:r>
              <a:rPr lang="en-US" sz="1200" dirty="0">
                <a:solidFill>
                  <a:prstClr val="white">
                    <a:lumMod val="50000"/>
                  </a:prstClr>
                </a:solidFill>
              </a:rPr>
              <a:t> </a:t>
            </a:r>
            <a:r>
              <a:rPr lang="en-US" sz="1200" b="1" dirty="0">
                <a:solidFill>
                  <a:srgbClr val="78BE20"/>
                </a:solidFill>
                <a:cs typeface="Arial"/>
              </a:rPr>
              <a:t>right-sizing</a:t>
            </a:r>
            <a:r>
              <a:rPr lang="en-US" sz="1200" dirty="0">
                <a:solidFill>
                  <a:prstClr val="white">
                    <a:lumMod val="50000"/>
                  </a:prstClr>
                </a:solidFill>
              </a:rPr>
              <a:t> </a:t>
            </a:r>
            <a:r>
              <a:rPr lang="en-US" sz="1200" dirty="0"/>
              <a:t>for hybrid cloud</a:t>
            </a:r>
          </a:p>
          <a:p>
            <a:pPr lvl="0" fontAlgn="base">
              <a:lnSpc>
                <a:spcPct val="90000"/>
              </a:lnSpc>
              <a:spcAft>
                <a:spcPct val="0"/>
              </a:spcAft>
              <a:buNone/>
            </a:pPr>
            <a:r>
              <a:rPr lang="en-US" sz="1200" b="1" dirty="0">
                <a:solidFill>
                  <a:srgbClr val="78BE20"/>
                </a:solidFill>
                <a:cs typeface="Arial"/>
              </a:rPr>
              <a:t>Predictive DRS </a:t>
            </a:r>
            <a:r>
              <a:rPr lang="en-US" sz="1200" dirty="0"/>
              <a:t>to avoid conte</a:t>
            </a:r>
            <a:r>
              <a:rPr lang="en-US" sz="1200" dirty="0">
                <a:solidFill>
                  <a:prstClr val="white">
                    <a:lumMod val="50000"/>
                  </a:prstClr>
                </a:solidFill>
              </a:rPr>
              <a:t>ntion</a:t>
            </a:r>
          </a:p>
        </p:txBody>
      </p:sp>
      <p:pic>
        <p:nvPicPr>
          <p:cNvPr id="6" name="Content Placeholder 5" descr="Graphical user interface, application&#10;&#10;Description automatically generated">
            <a:extLst>
              <a:ext uri="{FF2B5EF4-FFF2-40B4-BE49-F238E27FC236}">
                <a16:creationId xmlns:a16="http://schemas.microsoft.com/office/drawing/2014/main" id="{0429842C-B224-2441-A9F8-6D3459B36349}"/>
              </a:ext>
            </a:extLst>
          </p:cNvPr>
          <p:cNvPicPr>
            <a:picLocks noGrp="1" noChangeAspect="1"/>
          </p:cNvPicPr>
          <p:nvPr>
            <p:ph sz="quarter" idx="19"/>
          </p:nvPr>
        </p:nvPicPr>
        <p:blipFill>
          <a:blip r:embed="rId2"/>
          <a:stretch>
            <a:fillRect/>
          </a:stretch>
        </p:blipFill>
        <p:spPr>
          <a:xfrm>
            <a:off x="3642167" y="1948218"/>
            <a:ext cx="8231919" cy="3877056"/>
          </a:xfrm>
          <a:prstGeom prst="rect">
            <a:avLst/>
          </a:prstGeom>
        </p:spPr>
      </p:pic>
      <p:sp>
        <p:nvSpPr>
          <p:cNvPr id="7" name="Rectangle 6">
            <a:extLst>
              <a:ext uri="{FF2B5EF4-FFF2-40B4-BE49-F238E27FC236}">
                <a16:creationId xmlns:a16="http://schemas.microsoft.com/office/drawing/2014/main" id="{85FFDFF8-4F0B-5D44-ADC1-84A0596B67E0}"/>
              </a:ext>
            </a:extLst>
          </p:cNvPr>
          <p:cNvSpPr/>
          <p:nvPr/>
        </p:nvSpPr>
        <p:spPr>
          <a:xfrm>
            <a:off x="4738256" y="2826327"/>
            <a:ext cx="1828800" cy="2998947"/>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68416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FA0F3-EDE9-4941-A695-F84BC0289D05}"/>
              </a:ext>
            </a:extLst>
          </p:cNvPr>
          <p:cNvSpPr>
            <a:spLocks noGrp="1"/>
          </p:cNvSpPr>
          <p:nvPr>
            <p:ph type="title"/>
          </p:nvPr>
        </p:nvSpPr>
        <p:spPr/>
        <p:txBody>
          <a:bodyPr/>
          <a:lstStyle/>
          <a:p>
            <a:r>
              <a:rPr lang="en-US" dirty="0"/>
              <a:t>Capacity</a:t>
            </a:r>
          </a:p>
        </p:txBody>
      </p:sp>
      <p:sp>
        <p:nvSpPr>
          <p:cNvPr id="4" name="Subtitle 3">
            <a:extLst>
              <a:ext uri="{FF2B5EF4-FFF2-40B4-BE49-F238E27FC236}">
                <a16:creationId xmlns:a16="http://schemas.microsoft.com/office/drawing/2014/main" id="{FCD53A7A-00C2-2B44-9EF0-3DF3C5B33E93}"/>
              </a:ext>
            </a:extLst>
          </p:cNvPr>
          <p:cNvSpPr>
            <a:spLocks noGrp="1"/>
          </p:cNvSpPr>
          <p:nvPr>
            <p:ph type="subTitle" idx="10"/>
          </p:nvPr>
        </p:nvSpPr>
        <p:spPr/>
        <p:txBody>
          <a:bodyPr/>
          <a:lstStyle/>
          <a:p>
            <a:endParaRPr lang="en-US"/>
          </a:p>
        </p:txBody>
      </p:sp>
      <p:sp>
        <p:nvSpPr>
          <p:cNvPr id="5" name="Text Placeholder 4">
            <a:extLst>
              <a:ext uri="{FF2B5EF4-FFF2-40B4-BE49-F238E27FC236}">
                <a16:creationId xmlns:a16="http://schemas.microsoft.com/office/drawing/2014/main" id="{AE9DAA5D-7441-9F4D-AE06-F8299BDD6351}"/>
              </a:ext>
            </a:extLst>
          </p:cNvPr>
          <p:cNvSpPr>
            <a:spLocks noGrp="1"/>
          </p:cNvSpPr>
          <p:nvPr>
            <p:ph type="body" sz="quarter" idx="20"/>
          </p:nvPr>
        </p:nvSpPr>
        <p:spPr>
          <a:xfrm>
            <a:off x="1" y="1600200"/>
            <a:ext cx="3355848" cy="4572000"/>
          </a:xfrm>
        </p:spPr>
        <p:txBody>
          <a:bodyPr lIns="182880" tIns="91440" rIns="91440" bIns="91440"/>
          <a:lstStyle/>
          <a:p>
            <a:pPr fontAlgn="base">
              <a:lnSpc>
                <a:spcPct val="90000"/>
              </a:lnSpc>
              <a:spcAft>
                <a:spcPct val="0"/>
              </a:spcAft>
              <a:buClr>
                <a:srgbClr val="3F3F3F"/>
              </a:buClr>
              <a:buNone/>
              <a:defRPr/>
            </a:pPr>
            <a:r>
              <a:rPr lang="en-US" sz="1400" b="1" dirty="0">
                <a:solidFill>
                  <a:srgbClr val="0091DA"/>
                </a:solidFill>
                <a:cs typeface="Arial" pitchFamily="34" charset="0"/>
              </a:rPr>
              <a:t>Demand and Allocation</a:t>
            </a:r>
            <a:r>
              <a:rPr lang="en-US" sz="1400" dirty="0">
                <a:solidFill>
                  <a:srgbClr val="3F3F3F"/>
                </a:solidFill>
                <a:cs typeface="Arial" pitchFamily="34" charset="0"/>
              </a:rPr>
              <a:t> </a:t>
            </a:r>
            <a:r>
              <a:rPr lang="en-US" sz="1400" dirty="0">
                <a:cs typeface="Arial"/>
              </a:rPr>
              <a:t>Aware Capacity Management and Planning</a:t>
            </a:r>
          </a:p>
          <a:p>
            <a:pPr lvl="0" fontAlgn="base">
              <a:lnSpc>
                <a:spcPct val="90000"/>
              </a:lnSpc>
              <a:spcAft>
                <a:spcPct val="0"/>
              </a:spcAft>
              <a:buClr>
                <a:srgbClr val="3F3F3F"/>
              </a:buClr>
              <a:buNone/>
              <a:defRPr/>
            </a:pPr>
            <a:r>
              <a:rPr lang="en-US" sz="1400" b="1" dirty="0">
                <a:solidFill>
                  <a:srgbClr val="0091DA"/>
                </a:solidFill>
                <a:cs typeface="Arial" pitchFamily="34" charset="0"/>
              </a:rPr>
              <a:t>Reclaim</a:t>
            </a:r>
            <a:r>
              <a:rPr lang="en-US" sz="1400" dirty="0">
                <a:solidFill>
                  <a:prstClr val="white">
                    <a:lumMod val="50000"/>
                  </a:prstClr>
                </a:solidFill>
                <a:cs typeface="Arial"/>
              </a:rPr>
              <a:t> </a:t>
            </a:r>
            <a:r>
              <a:rPr lang="en-US" sz="1400" dirty="0">
                <a:cs typeface="Arial"/>
              </a:rPr>
              <a:t>overprovisioned capacity, incl. from Orphan VMDKs</a:t>
            </a:r>
            <a:r>
              <a:rPr lang="en-US" sz="1400" dirty="0">
                <a:solidFill>
                  <a:prstClr val="white">
                    <a:lumMod val="50000"/>
                  </a:prstClr>
                </a:solidFill>
                <a:cs typeface="Arial"/>
              </a:rPr>
              <a:t> </a:t>
            </a:r>
          </a:p>
          <a:p>
            <a:pPr lvl="0" fontAlgn="base">
              <a:lnSpc>
                <a:spcPct val="90000"/>
              </a:lnSpc>
              <a:spcAft>
                <a:spcPct val="0"/>
              </a:spcAft>
              <a:buClr>
                <a:srgbClr val="3F3F3F"/>
              </a:buClr>
              <a:buNone/>
              <a:defRPr/>
            </a:pPr>
            <a:r>
              <a:rPr lang="en-US" sz="1400" b="1" dirty="0">
                <a:solidFill>
                  <a:srgbClr val="0091DA"/>
                </a:solidFill>
                <a:cs typeface="Arial" pitchFamily="34" charset="0"/>
              </a:rPr>
              <a:t>Custom VM profiles </a:t>
            </a:r>
            <a:r>
              <a:rPr lang="en-US" sz="1400" dirty="0">
                <a:cs typeface="Arial"/>
              </a:rPr>
              <a:t>to visualize capacity based on unique sizing requirements</a:t>
            </a:r>
          </a:p>
          <a:p>
            <a:pPr lvl="0" fontAlgn="base">
              <a:lnSpc>
                <a:spcPct val="90000"/>
              </a:lnSpc>
              <a:spcAft>
                <a:spcPct val="0"/>
              </a:spcAft>
              <a:buClr>
                <a:srgbClr val="3F3F3F"/>
              </a:buClr>
              <a:buNone/>
              <a:defRPr/>
            </a:pPr>
            <a:r>
              <a:rPr lang="en-US" sz="1400" b="1" dirty="0">
                <a:solidFill>
                  <a:srgbClr val="0091DA"/>
                </a:solidFill>
                <a:cs typeface="Arial" pitchFamily="34" charset="0"/>
              </a:rPr>
              <a:t>VMware Cloud on AWS migration </a:t>
            </a:r>
            <a:r>
              <a:rPr lang="en-US" sz="1400" dirty="0">
                <a:cs typeface="Arial"/>
              </a:rPr>
              <a:t>assessment</a:t>
            </a:r>
          </a:p>
          <a:p>
            <a:pPr lvl="0" fontAlgn="base">
              <a:lnSpc>
                <a:spcPct val="90000"/>
              </a:lnSpc>
              <a:spcAft>
                <a:spcPct val="0"/>
              </a:spcAft>
              <a:buClr>
                <a:srgbClr val="3F3F3F"/>
              </a:buClr>
              <a:buNone/>
              <a:defRPr/>
            </a:pPr>
            <a:r>
              <a:rPr lang="en-US" sz="1400" dirty="0">
                <a:cs typeface="Arial"/>
              </a:rPr>
              <a:t>Enhanced What-If scenarios for: </a:t>
            </a:r>
            <a:r>
              <a:rPr lang="en-US" sz="1400" b="1" dirty="0">
                <a:solidFill>
                  <a:srgbClr val="0091DA"/>
                </a:solidFill>
                <a:cs typeface="Arial" pitchFamily="34" charset="0"/>
              </a:rPr>
              <a:t>workload and h/w removal; HCI planning</a:t>
            </a:r>
          </a:p>
          <a:p>
            <a:pPr fontAlgn="base">
              <a:lnSpc>
                <a:spcPct val="90000"/>
              </a:lnSpc>
              <a:spcAft>
                <a:spcPct val="0"/>
              </a:spcAft>
              <a:buClr>
                <a:srgbClr val="3F3F3F"/>
              </a:buClr>
              <a:buNone/>
              <a:defRPr/>
            </a:pPr>
            <a:r>
              <a:rPr lang="en-US" sz="1400" b="1" dirty="0">
                <a:solidFill>
                  <a:srgbClr val="0091DA"/>
                </a:solidFill>
                <a:cs typeface="Arial" pitchFamily="34" charset="0"/>
              </a:rPr>
              <a:t>Stacked scenarios </a:t>
            </a:r>
            <a:r>
              <a:rPr lang="en-US" sz="1400" dirty="0">
                <a:cs typeface="Arial"/>
              </a:rPr>
              <a:t>what-if planning</a:t>
            </a:r>
          </a:p>
          <a:p>
            <a:pPr lvl="0" fontAlgn="base">
              <a:lnSpc>
                <a:spcPct val="90000"/>
              </a:lnSpc>
              <a:spcAft>
                <a:spcPct val="0"/>
              </a:spcAft>
              <a:buClr>
                <a:srgbClr val="3F3F3F"/>
              </a:buClr>
              <a:buNone/>
              <a:defRPr/>
            </a:pPr>
            <a:r>
              <a:rPr lang="en-US" sz="1400" b="1" dirty="0">
                <a:solidFill>
                  <a:srgbClr val="0091DA"/>
                </a:solidFill>
                <a:cs typeface="Arial" pitchFamily="34" charset="0"/>
              </a:rPr>
              <a:t>Migration planning </a:t>
            </a:r>
            <a:r>
              <a:rPr lang="en-US" sz="1400" dirty="0">
                <a:cs typeface="Arial"/>
              </a:rPr>
              <a:t>to public cloud and VCPP partners</a:t>
            </a:r>
          </a:p>
          <a:p>
            <a:endParaRPr lang="en-US" sz="1400" dirty="0"/>
          </a:p>
        </p:txBody>
      </p:sp>
      <p:pic>
        <p:nvPicPr>
          <p:cNvPr id="6" name="Content Placeholder 5" descr="Graphical user interface, application&#10;&#10;Description automatically generated">
            <a:extLst>
              <a:ext uri="{FF2B5EF4-FFF2-40B4-BE49-F238E27FC236}">
                <a16:creationId xmlns:a16="http://schemas.microsoft.com/office/drawing/2014/main" id="{AC7E2770-D46C-F742-A884-6A7D97DF90DE}"/>
              </a:ext>
            </a:extLst>
          </p:cNvPr>
          <p:cNvPicPr>
            <a:picLocks noGrp="1" noChangeAspect="1"/>
          </p:cNvPicPr>
          <p:nvPr>
            <p:ph sz="quarter" idx="19"/>
          </p:nvPr>
        </p:nvPicPr>
        <p:blipFill>
          <a:blip r:embed="rId2"/>
          <a:stretch>
            <a:fillRect/>
          </a:stretch>
        </p:blipFill>
        <p:spPr>
          <a:xfrm>
            <a:off x="3543713" y="1948218"/>
            <a:ext cx="8229600" cy="3875964"/>
          </a:xfrm>
          <a:prstGeom prst="rect">
            <a:avLst/>
          </a:prstGeom>
        </p:spPr>
      </p:pic>
      <p:sp>
        <p:nvSpPr>
          <p:cNvPr id="7" name="Rectangle 6">
            <a:extLst>
              <a:ext uri="{FF2B5EF4-FFF2-40B4-BE49-F238E27FC236}">
                <a16:creationId xmlns:a16="http://schemas.microsoft.com/office/drawing/2014/main" id="{4814DEAC-E440-A24D-9D3E-43DAD905B02E}"/>
              </a:ext>
            </a:extLst>
          </p:cNvPr>
          <p:cNvSpPr/>
          <p:nvPr/>
        </p:nvSpPr>
        <p:spPr>
          <a:xfrm>
            <a:off x="6384051" y="2825235"/>
            <a:ext cx="1828800" cy="2998947"/>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108142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FA0F3-EDE9-4941-A695-F84BC0289D05}"/>
              </a:ext>
            </a:extLst>
          </p:cNvPr>
          <p:cNvSpPr>
            <a:spLocks noGrp="1"/>
          </p:cNvSpPr>
          <p:nvPr>
            <p:ph type="title"/>
          </p:nvPr>
        </p:nvSpPr>
        <p:spPr/>
        <p:txBody>
          <a:bodyPr/>
          <a:lstStyle/>
          <a:p>
            <a:r>
              <a:rPr lang="en-US" dirty="0"/>
              <a:t>Cost</a:t>
            </a:r>
          </a:p>
        </p:txBody>
      </p:sp>
      <p:sp>
        <p:nvSpPr>
          <p:cNvPr id="4" name="Subtitle 3">
            <a:extLst>
              <a:ext uri="{FF2B5EF4-FFF2-40B4-BE49-F238E27FC236}">
                <a16:creationId xmlns:a16="http://schemas.microsoft.com/office/drawing/2014/main" id="{FCD53A7A-00C2-2B44-9EF0-3DF3C5B33E93}"/>
              </a:ext>
            </a:extLst>
          </p:cNvPr>
          <p:cNvSpPr>
            <a:spLocks noGrp="1"/>
          </p:cNvSpPr>
          <p:nvPr>
            <p:ph type="subTitle" idx="10"/>
          </p:nvPr>
        </p:nvSpPr>
        <p:spPr/>
        <p:txBody>
          <a:bodyPr/>
          <a:lstStyle/>
          <a:p>
            <a:endParaRPr lang="en-US"/>
          </a:p>
        </p:txBody>
      </p:sp>
      <p:sp>
        <p:nvSpPr>
          <p:cNvPr id="5" name="Text Placeholder 4">
            <a:extLst>
              <a:ext uri="{FF2B5EF4-FFF2-40B4-BE49-F238E27FC236}">
                <a16:creationId xmlns:a16="http://schemas.microsoft.com/office/drawing/2014/main" id="{AE9DAA5D-7441-9F4D-AE06-F8299BDD6351}"/>
              </a:ext>
            </a:extLst>
          </p:cNvPr>
          <p:cNvSpPr>
            <a:spLocks noGrp="1"/>
          </p:cNvSpPr>
          <p:nvPr>
            <p:ph type="body" sz="quarter" idx="20"/>
          </p:nvPr>
        </p:nvSpPr>
        <p:spPr>
          <a:xfrm>
            <a:off x="1" y="1600200"/>
            <a:ext cx="3355848" cy="4572000"/>
          </a:xfrm>
        </p:spPr>
        <p:txBody>
          <a:bodyPr lIns="182880" tIns="91440" rIns="91440" bIns="91440"/>
          <a:lstStyle/>
          <a:p>
            <a:pPr lvl="0">
              <a:lnSpc>
                <a:spcPct val="90000"/>
              </a:lnSpc>
              <a:spcAft>
                <a:spcPct val="0"/>
              </a:spcAft>
              <a:buNone/>
            </a:pPr>
            <a:r>
              <a:rPr lang="en-US" sz="1400" dirty="0">
                <a:cs typeface="Arial"/>
              </a:rPr>
              <a:t>Enhanced</a:t>
            </a:r>
            <a:r>
              <a:rPr lang="en-US" sz="1400" dirty="0">
                <a:solidFill>
                  <a:srgbClr val="717074"/>
                </a:solidFill>
                <a:cs typeface="Arial"/>
              </a:rPr>
              <a:t> </a:t>
            </a:r>
            <a:r>
              <a:rPr lang="en-US" sz="1400" b="1" dirty="0">
                <a:solidFill>
                  <a:srgbClr val="0091DA"/>
                </a:solidFill>
                <a:cs typeface="Arial"/>
              </a:rPr>
              <a:t>Private</a:t>
            </a:r>
            <a:r>
              <a:rPr lang="en-US" sz="1400" dirty="0">
                <a:solidFill>
                  <a:srgbClr val="717074"/>
                </a:solidFill>
                <a:cs typeface="Arial"/>
              </a:rPr>
              <a:t> </a:t>
            </a:r>
            <a:r>
              <a:rPr lang="en-US" sz="1400" b="1" dirty="0">
                <a:solidFill>
                  <a:srgbClr val="0091DA"/>
                </a:solidFill>
                <a:cs typeface="Arial"/>
              </a:rPr>
              <a:t>Cloud Costing </a:t>
            </a:r>
            <a:r>
              <a:rPr lang="en-US" sz="1400" dirty="0">
                <a:cs typeface="Arial"/>
              </a:rPr>
              <a:t>with per datacenter cost drivers</a:t>
            </a:r>
          </a:p>
          <a:p>
            <a:pPr lvl="0">
              <a:lnSpc>
                <a:spcPct val="90000"/>
              </a:lnSpc>
              <a:spcAft>
                <a:spcPct val="0"/>
              </a:spcAft>
              <a:buNone/>
            </a:pPr>
            <a:r>
              <a:rPr lang="en-US" sz="1400" b="1" dirty="0">
                <a:solidFill>
                  <a:srgbClr val="0091DA"/>
                </a:solidFill>
                <a:cs typeface="Arial"/>
              </a:rPr>
              <a:t>Rate-card</a:t>
            </a:r>
            <a:r>
              <a:rPr lang="en-US" sz="1400" dirty="0">
                <a:solidFill>
                  <a:srgbClr val="717074"/>
                </a:solidFill>
                <a:cs typeface="Arial"/>
              </a:rPr>
              <a:t> </a:t>
            </a:r>
            <a:r>
              <a:rPr lang="en-US" sz="1400" dirty="0">
                <a:cs typeface="Arial"/>
              </a:rPr>
              <a:t>based pricing</a:t>
            </a:r>
          </a:p>
          <a:p>
            <a:pPr>
              <a:lnSpc>
                <a:spcPct val="90000"/>
              </a:lnSpc>
              <a:spcAft>
                <a:spcPct val="0"/>
              </a:spcAft>
              <a:buNone/>
            </a:pPr>
            <a:r>
              <a:rPr lang="en-US" sz="1400" b="1" dirty="0">
                <a:solidFill>
                  <a:srgbClr val="0091DA"/>
                </a:solidFill>
                <a:cs typeface="Arial"/>
              </a:rPr>
              <a:t>Private cloud cost comparison </a:t>
            </a:r>
            <a:r>
              <a:rPr lang="en-US" sz="1400" dirty="0">
                <a:cs typeface="Arial"/>
              </a:rPr>
              <a:t>across data centers for new workload planning</a:t>
            </a:r>
          </a:p>
          <a:p>
            <a:pPr lvl="0">
              <a:lnSpc>
                <a:spcPct val="90000"/>
              </a:lnSpc>
              <a:spcAft>
                <a:spcPct val="0"/>
              </a:spcAft>
              <a:buNone/>
            </a:pPr>
            <a:r>
              <a:rPr lang="en-US" sz="1400" dirty="0">
                <a:cs typeface="Arial"/>
              </a:rPr>
              <a:t>Monitor</a:t>
            </a:r>
            <a:r>
              <a:rPr lang="en-US" sz="1400" b="1" dirty="0">
                <a:cs typeface="Arial"/>
              </a:rPr>
              <a:t> </a:t>
            </a:r>
            <a:r>
              <a:rPr lang="en-US" sz="1400" b="1" dirty="0">
                <a:solidFill>
                  <a:srgbClr val="0091DA"/>
                </a:solidFill>
                <a:cs typeface="Arial"/>
              </a:rPr>
              <a:t>costs for VMware Cloud on AWS </a:t>
            </a:r>
            <a:r>
              <a:rPr lang="en-US" sz="1400" dirty="0">
                <a:cs typeface="Arial"/>
              </a:rPr>
              <a:t>infrastructure  </a:t>
            </a:r>
          </a:p>
          <a:p>
            <a:pPr lvl="0">
              <a:lnSpc>
                <a:spcPct val="90000"/>
              </a:lnSpc>
              <a:spcAft>
                <a:spcPct val="0"/>
              </a:spcAft>
              <a:buNone/>
              <a:defRPr/>
            </a:pPr>
            <a:r>
              <a:rPr lang="en-US" sz="1400" dirty="0">
                <a:cs typeface="Arial"/>
              </a:rPr>
              <a:t>Public cloud costing via </a:t>
            </a:r>
            <a:r>
              <a:rPr lang="en-US" sz="1400" b="1" dirty="0">
                <a:solidFill>
                  <a:srgbClr val="0091DA"/>
                </a:solidFill>
                <a:cs typeface="Arial"/>
              </a:rPr>
              <a:t>CloudHealth integration</a:t>
            </a:r>
          </a:p>
          <a:p>
            <a:endParaRPr lang="en-US" sz="1400" dirty="0"/>
          </a:p>
        </p:txBody>
      </p:sp>
      <p:pic>
        <p:nvPicPr>
          <p:cNvPr id="6" name="Content Placeholder 5" descr="Graphical user interface, application&#10;&#10;Description automatically generated">
            <a:extLst>
              <a:ext uri="{FF2B5EF4-FFF2-40B4-BE49-F238E27FC236}">
                <a16:creationId xmlns:a16="http://schemas.microsoft.com/office/drawing/2014/main" id="{AC7E2770-D46C-F742-A884-6A7D97DF90DE}"/>
              </a:ext>
            </a:extLst>
          </p:cNvPr>
          <p:cNvPicPr>
            <a:picLocks noGrp="1" noChangeAspect="1"/>
          </p:cNvPicPr>
          <p:nvPr>
            <p:ph sz="quarter" idx="19"/>
          </p:nvPr>
        </p:nvPicPr>
        <p:blipFill>
          <a:blip r:embed="rId2"/>
          <a:stretch>
            <a:fillRect/>
          </a:stretch>
        </p:blipFill>
        <p:spPr>
          <a:xfrm>
            <a:off x="3351213" y="1948218"/>
            <a:ext cx="8229600" cy="3875964"/>
          </a:xfrm>
          <a:prstGeom prst="rect">
            <a:avLst/>
          </a:prstGeom>
        </p:spPr>
      </p:pic>
      <p:sp>
        <p:nvSpPr>
          <p:cNvPr id="7" name="Rectangle 6">
            <a:extLst>
              <a:ext uri="{FF2B5EF4-FFF2-40B4-BE49-F238E27FC236}">
                <a16:creationId xmlns:a16="http://schemas.microsoft.com/office/drawing/2014/main" id="{4814DEAC-E440-A24D-9D3E-43DAD905B02E}"/>
              </a:ext>
            </a:extLst>
          </p:cNvPr>
          <p:cNvSpPr/>
          <p:nvPr/>
        </p:nvSpPr>
        <p:spPr>
          <a:xfrm>
            <a:off x="6192983" y="2825235"/>
            <a:ext cx="1828800" cy="2998947"/>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307397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A7707-9916-CB4B-B3E6-2891365D7671}"/>
              </a:ext>
            </a:extLst>
          </p:cNvPr>
          <p:cNvSpPr>
            <a:spLocks noGrp="1"/>
          </p:cNvSpPr>
          <p:nvPr>
            <p:ph type="title"/>
          </p:nvPr>
        </p:nvSpPr>
        <p:spPr/>
        <p:txBody>
          <a:bodyPr/>
          <a:lstStyle/>
          <a:p>
            <a:r>
              <a:rPr lang="en-US" dirty="0"/>
              <a:t>Troubleshooting</a:t>
            </a:r>
          </a:p>
        </p:txBody>
      </p:sp>
      <p:sp>
        <p:nvSpPr>
          <p:cNvPr id="4" name="Subtitle 3">
            <a:extLst>
              <a:ext uri="{FF2B5EF4-FFF2-40B4-BE49-F238E27FC236}">
                <a16:creationId xmlns:a16="http://schemas.microsoft.com/office/drawing/2014/main" id="{B89D133B-C982-6446-877F-6EC8ED2C1570}"/>
              </a:ext>
            </a:extLst>
          </p:cNvPr>
          <p:cNvSpPr>
            <a:spLocks noGrp="1"/>
          </p:cNvSpPr>
          <p:nvPr>
            <p:ph type="subTitle" idx="10"/>
          </p:nvPr>
        </p:nvSpPr>
        <p:spPr/>
        <p:txBody>
          <a:bodyPr/>
          <a:lstStyle/>
          <a:p>
            <a:endParaRPr lang="en-US"/>
          </a:p>
        </p:txBody>
      </p:sp>
      <p:sp>
        <p:nvSpPr>
          <p:cNvPr id="5" name="Text Placeholder 4">
            <a:extLst>
              <a:ext uri="{FF2B5EF4-FFF2-40B4-BE49-F238E27FC236}">
                <a16:creationId xmlns:a16="http://schemas.microsoft.com/office/drawing/2014/main" id="{006E48AB-244B-BE42-AEE1-9122C16A7232}"/>
              </a:ext>
            </a:extLst>
          </p:cNvPr>
          <p:cNvSpPr>
            <a:spLocks noGrp="1"/>
          </p:cNvSpPr>
          <p:nvPr>
            <p:ph type="body" sz="quarter" idx="20"/>
          </p:nvPr>
        </p:nvSpPr>
        <p:spPr>
          <a:xfrm>
            <a:off x="0" y="1600200"/>
            <a:ext cx="3810000" cy="4572000"/>
          </a:xfrm>
        </p:spPr>
        <p:txBody>
          <a:bodyPr lIns="182880" tIns="91440" rIns="91440" bIns="91440"/>
          <a:lstStyle/>
          <a:p>
            <a:pPr fontAlgn="base">
              <a:lnSpc>
                <a:spcPct val="90000"/>
              </a:lnSpc>
              <a:spcAft>
                <a:spcPct val="0"/>
              </a:spcAft>
              <a:buNone/>
            </a:pPr>
            <a:r>
              <a:rPr lang="en-US" sz="1300" b="1" dirty="0">
                <a:solidFill>
                  <a:schemeClr val="accent1">
                    <a:lumMod val="75000"/>
                  </a:schemeClr>
                </a:solidFill>
                <a:cs typeface="Arial"/>
              </a:rPr>
              <a:t>Troubleshooting Workbench </a:t>
            </a:r>
            <a:r>
              <a:rPr lang="en-US" sz="1300" dirty="0">
                <a:cs typeface="Arial"/>
              </a:rPr>
              <a:t>for expediated root cause analysis</a:t>
            </a:r>
          </a:p>
          <a:p>
            <a:pPr fontAlgn="base">
              <a:lnSpc>
                <a:spcPct val="90000"/>
              </a:lnSpc>
              <a:spcAft>
                <a:spcPct val="0"/>
              </a:spcAft>
              <a:buNone/>
            </a:pPr>
            <a:r>
              <a:rPr lang="en-US" sz="1300" dirty="0">
                <a:cs typeface="Arial" pitchFamily="34" charset="0"/>
              </a:rPr>
              <a:t>Line of sight from </a:t>
            </a:r>
            <a:r>
              <a:rPr lang="en-US" sz="1300" b="1" dirty="0">
                <a:solidFill>
                  <a:schemeClr val="accent1">
                    <a:lumMod val="75000"/>
                  </a:schemeClr>
                </a:solidFill>
                <a:cs typeface="Arial"/>
              </a:rPr>
              <a:t>apps to Infra, </a:t>
            </a:r>
            <a:r>
              <a:rPr lang="en-US" sz="1300" dirty="0">
                <a:cs typeface="Arial"/>
              </a:rPr>
              <a:t>including (cloud-exclusive) </a:t>
            </a:r>
            <a:r>
              <a:rPr lang="en-US" sz="1300" b="1" dirty="0">
                <a:solidFill>
                  <a:schemeClr val="accent1">
                    <a:lumMod val="75000"/>
                  </a:schemeClr>
                </a:solidFill>
                <a:cs typeface="Arial"/>
              </a:rPr>
              <a:t>APM tool integration </a:t>
            </a:r>
            <a:r>
              <a:rPr lang="en-US" sz="1300" dirty="0">
                <a:cs typeface="Arial"/>
              </a:rPr>
              <a:t>and</a:t>
            </a:r>
            <a:r>
              <a:rPr lang="en-US" sz="1300" dirty="0">
                <a:solidFill>
                  <a:schemeClr val="accent1">
                    <a:lumMod val="75000"/>
                  </a:schemeClr>
                </a:solidFill>
                <a:cs typeface="Arial"/>
              </a:rPr>
              <a:t> </a:t>
            </a:r>
            <a:r>
              <a:rPr lang="en-US" sz="1300" b="1" dirty="0">
                <a:solidFill>
                  <a:schemeClr val="accent1">
                    <a:lumMod val="75000"/>
                  </a:schemeClr>
                </a:solidFill>
                <a:cs typeface="Arial"/>
              </a:rPr>
              <a:t>near real-time monitoring</a:t>
            </a:r>
          </a:p>
          <a:p>
            <a:pPr fontAlgn="base">
              <a:lnSpc>
                <a:spcPct val="90000"/>
              </a:lnSpc>
              <a:spcAft>
                <a:spcPct val="0"/>
              </a:spcAft>
              <a:buNone/>
            </a:pPr>
            <a:r>
              <a:rPr lang="en-US" sz="1300" b="1" dirty="0">
                <a:solidFill>
                  <a:schemeClr val="accent1">
                    <a:lumMod val="75000"/>
                  </a:schemeClr>
                </a:solidFill>
                <a:cs typeface="Arial"/>
              </a:rPr>
              <a:t>Simplified</a:t>
            </a:r>
            <a:r>
              <a:rPr lang="en-US" sz="1300" dirty="0">
                <a:ea typeface="Calibri" panose="020F0502020204030204" pitchFamily="34" charset="0"/>
                <a:cs typeface="Times New Roman" panose="02020603050405020304" pitchFamily="18" charset="0"/>
              </a:rPr>
              <a:t> alert creation, dashboard </a:t>
            </a:r>
            <a:r>
              <a:rPr lang="en-US" sz="1300" dirty="0" err="1">
                <a:ea typeface="Calibri" panose="020F0502020204030204" pitchFamily="34" charset="0"/>
                <a:cs typeface="Times New Roman" panose="02020603050405020304" pitchFamily="18" charset="0"/>
              </a:rPr>
              <a:t>mgmt</a:t>
            </a:r>
            <a:r>
              <a:rPr lang="en-US" sz="1300" dirty="0">
                <a:ea typeface="Calibri" panose="020F0502020204030204" pitchFamily="34" charset="0"/>
                <a:cs typeface="Times New Roman" panose="02020603050405020304" pitchFamily="18" charset="0"/>
              </a:rPr>
              <a:t>, consistent navigation &amp; summary pages</a:t>
            </a:r>
            <a:endParaRPr lang="en-US" sz="1300" b="1" dirty="0">
              <a:solidFill>
                <a:schemeClr val="accent1">
                  <a:lumMod val="75000"/>
                </a:schemeClr>
              </a:solidFill>
              <a:cs typeface="Arial"/>
            </a:endParaRPr>
          </a:p>
          <a:p>
            <a:pPr fontAlgn="base">
              <a:lnSpc>
                <a:spcPct val="90000"/>
              </a:lnSpc>
              <a:spcAft>
                <a:spcPct val="0"/>
              </a:spcAft>
              <a:buNone/>
            </a:pPr>
            <a:r>
              <a:rPr lang="en-US" sz="1300" b="1" dirty="0">
                <a:solidFill>
                  <a:schemeClr val="accent1">
                    <a:lumMod val="75000"/>
                  </a:schemeClr>
                </a:solidFill>
                <a:cs typeface="Arial"/>
              </a:rPr>
              <a:t>Metric Correlation (including logs-as-metrics and log/metric correlation) and Super Metrics </a:t>
            </a:r>
            <a:r>
              <a:rPr lang="en-US" sz="1300" dirty="0">
                <a:cs typeface="Arial" pitchFamily="34" charset="0"/>
              </a:rPr>
              <a:t>workflows for faster troubleshooting</a:t>
            </a:r>
          </a:p>
          <a:p>
            <a:pPr fontAlgn="base">
              <a:lnSpc>
                <a:spcPct val="90000"/>
              </a:lnSpc>
              <a:spcAft>
                <a:spcPct val="0"/>
              </a:spcAft>
              <a:buNone/>
            </a:pPr>
            <a:r>
              <a:rPr lang="en-US" sz="1300" b="1" dirty="0">
                <a:solidFill>
                  <a:schemeClr val="accent1">
                    <a:lumMod val="75000"/>
                  </a:schemeClr>
                </a:solidFill>
                <a:cs typeface="Arial"/>
              </a:rPr>
              <a:t>OOB application</a:t>
            </a:r>
            <a:r>
              <a:rPr lang="en-US" sz="1300" dirty="0">
                <a:solidFill>
                  <a:schemeClr val="accent1">
                    <a:lumMod val="75000"/>
                  </a:schemeClr>
                </a:solidFill>
                <a:cs typeface="Arial"/>
              </a:rPr>
              <a:t> </a:t>
            </a:r>
            <a:r>
              <a:rPr lang="en-US" sz="1300" dirty="0">
                <a:cs typeface="Arial"/>
              </a:rPr>
              <a:t>monitoring (20 total) via </a:t>
            </a:r>
            <a:r>
              <a:rPr lang="en-US" sz="1300" dirty="0" err="1">
                <a:cs typeface="Arial"/>
              </a:rPr>
              <a:t>Telegraf</a:t>
            </a:r>
            <a:r>
              <a:rPr lang="en-US" sz="1300" dirty="0">
                <a:cs typeface="Arial"/>
              </a:rPr>
              <a:t> agents and </a:t>
            </a:r>
            <a:r>
              <a:rPr lang="en-US" sz="1300" b="1" dirty="0">
                <a:solidFill>
                  <a:schemeClr val="accent1">
                    <a:lumMod val="75000"/>
                  </a:schemeClr>
                </a:solidFill>
                <a:cs typeface="Arial"/>
              </a:rPr>
              <a:t>custom script execution</a:t>
            </a:r>
          </a:p>
          <a:p>
            <a:pPr lvl="0">
              <a:lnSpc>
                <a:spcPct val="90000"/>
              </a:lnSpc>
              <a:spcAft>
                <a:spcPct val="0"/>
              </a:spcAft>
              <a:buNone/>
            </a:pPr>
            <a:r>
              <a:rPr lang="en-US" sz="1300" dirty="0">
                <a:cs typeface="Arial"/>
              </a:rPr>
              <a:t>Native</a:t>
            </a:r>
            <a:r>
              <a:rPr lang="en-US" sz="1300" b="1" dirty="0">
                <a:solidFill>
                  <a:schemeClr val="accent1">
                    <a:lumMod val="75000"/>
                  </a:schemeClr>
                </a:solidFill>
                <a:cs typeface="Arial"/>
              </a:rPr>
              <a:t> Service Discovery </a:t>
            </a:r>
            <a:r>
              <a:rPr lang="en-US" sz="1300" dirty="0">
                <a:cs typeface="Arial"/>
              </a:rPr>
              <a:t>with support for </a:t>
            </a:r>
            <a:r>
              <a:rPr lang="en-US" sz="1300" b="1" dirty="0">
                <a:solidFill>
                  <a:schemeClr val="accent1">
                    <a:lumMod val="75000"/>
                  </a:schemeClr>
                </a:solidFill>
                <a:cs typeface="Arial"/>
              </a:rPr>
              <a:t>top-n processes and one-time script execution</a:t>
            </a:r>
          </a:p>
          <a:p>
            <a:pPr>
              <a:lnSpc>
                <a:spcPct val="90000"/>
              </a:lnSpc>
              <a:spcAft>
                <a:spcPct val="0"/>
              </a:spcAft>
              <a:buNone/>
            </a:pPr>
            <a:r>
              <a:rPr lang="en-US" sz="1300" b="1" dirty="0">
                <a:solidFill>
                  <a:schemeClr val="accent1">
                    <a:lumMod val="75000"/>
                  </a:schemeClr>
                </a:solidFill>
                <a:cs typeface="Arial"/>
              </a:rPr>
              <a:t>Custom Properties </a:t>
            </a:r>
            <a:r>
              <a:rPr lang="en-US" sz="1300" dirty="0">
                <a:cs typeface="Arial" pitchFamily="34" charset="0"/>
              </a:rPr>
              <a:t>for enhanced process automation, reports, views</a:t>
            </a:r>
          </a:p>
        </p:txBody>
      </p:sp>
      <p:pic>
        <p:nvPicPr>
          <p:cNvPr id="6" name="Content Placeholder 5" descr="A screenshot of a cell phone&#10;&#10;Description automatically generated">
            <a:extLst>
              <a:ext uri="{FF2B5EF4-FFF2-40B4-BE49-F238E27FC236}">
                <a16:creationId xmlns:a16="http://schemas.microsoft.com/office/drawing/2014/main" id="{E23A1260-49A4-6049-ABE7-041FA0E82EAA}"/>
              </a:ext>
            </a:extLst>
          </p:cNvPr>
          <p:cNvPicPr>
            <a:picLocks noGrp="1" noChangeAspect="1"/>
          </p:cNvPicPr>
          <p:nvPr>
            <p:ph sz="quarter" idx="19"/>
          </p:nvPr>
        </p:nvPicPr>
        <p:blipFill rotWithShape="1">
          <a:blip r:embed="rId2"/>
          <a:srcRect b="11038"/>
          <a:stretch/>
        </p:blipFill>
        <p:spPr>
          <a:xfrm>
            <a:off x="3906983" y="1768173"/>
            <a:ext cx="8229600" cy="4236053"/>
          </a:xfrm>
          <a:prstGeom prst="rect">
            <a:avLst/>
          </a:prstGeom>
          <a:ln w="3175">
            <a:solidFill>
              <a:schemeClr val="tx1"/>
            </a:solidFill>
          </a:ln>
        </p:spPr>
      </p:pic>
      <p:sp>
        <p:nvSpPr>
          <p:cNvPr id="7" name="Rectangle 6">
            <a:extLst>
              <a:ext uri="{FF2B5EF4-FFF2-40B4-BE49-F238E27FC236}">
                <a16:creationId xmlns:a16="http://schemas.microsoft.com/office/drawing/2014/main" id="{30514702-F542-3D4F-ACB4-DE392F5D6200}"/>
              </a:ext>
            </a:extLst>
          </p:cNvPr>
          <p:cNvSpPr/>
          <p:nvPr/>
        </p:nvSpPr>
        <p:spPr>
          <a:xfrm>
            <a:off x="8562110" y="2386725"/>
            <a:ext cx="1828800" cy="3659444"/>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344309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1C87D-B144-924E-B17F-08C39868E61A}"/>
              </a:ext>
            </a:extLst>
          </p:cNvPr>
          <p:cNvSpPr>
            <a:spLocks noGrp="1"/>
          </p:cNvSpPr>
          <p:nvPr>
            <p:ph type="title"/>
          </p:nvPr>
        </p:nvSpPr>
        <p:spPr/>
        <p:txBody>
          <a:bodyPr/>
          <a:lstStyle/>
          <a:p>
            <a:r>
              <a:rPr lang="en-US" dirty="0"/>
              <a:t>Compliance</a:t>
            </a:r>
          </a:p>
        </p:txBody>
      </p:sp>
      <p:sp>
        <p:nvSpPr>
          <p:cNvPr id="4" name="Subtitle 3">
            <a:extLst>
              <a:ext uri="{FF2B5EF4-FFF2-40B4-BE49-F238E27FC236}">
                <a16:creationId xmlns:a16="http://schemas.microsoft.com/office/drawing/2014/main" id="{51A75247-023C-C84F-B2F4-7960F79AA507}"/>
              </a:ext>
            </a:extLst>
          </p:cNvPr>
          <p:cNvSpPr>
            <a:spLocks noGrp="1"/>
          </p:cNvSpPr>
          <p:nvPr>
            <p:ph type="subTitle" idx="10"/>
          </p:nvPr>
        </p:nvSpPr>
        <p:spPr/>
        <p:txBody>
          <a:bodyPr/>
          <a:lstStyle/>
          <a:p>
            <a:endParaRPr lang="en-US"/>
          </a:p>
        </p:txBody>
      </p:sp>
      <p:sp>
        <p:nvSpPr>
          <p:cNvPr id="5" name="Text Placeholder 4">
            <a:extLst>
              <a:ext uri="{FF2B5EF4-FFF2-40B4-BE49-F238E27FC236}">
                <a16:creationId xmlns:a16="http://schemas.microsoft.com/office/drawing/2014/main" id="{F8C4987E-2044-0249-B2CD-D826FB1398CA}"/>
              </a:ext>
            </a:extLst>
          </p:cNvPr>
          <p:cNvSpPr>
            <a:spLocks noGrp="1"/>
          </p:cNvSpPr>
          <p:nvPr>
            <p:ph type="body" sz="quarter" idx="20"/>
          </p:nvPr>
        </p:nvSpPr>
        <p:spPr>
          <a:xfrm>
            <a:off x="0" y="1600200"/>
            <a:ext cx="3355848" cy="4572000"/>
          </a:xfrm>
        </p:spPr>
        <p:txBody>
          <a:bodyPr lIns="182880" rIns="91440"/>
          <a:lstStyle/>
          <a:p>
            <a:pPr lvl="0" fontAlgn="base">
              <a:lnSpc>
                <a:spcPct val="90000"/>
              </a:lnSpc>
              <a:spcAft>
                <a:spcPct val="0"/>
              </a:spcAft>
              <a:buNone/>
            </a:pPr>
            <a:r>
              <a:rPr lang="en-US" sz="1400" dirty="0">
                <a:cs typeface="Arial"/>
              </a:rPr>
              <a:t>Simplified</a:t>
            </a:r>
            <a:r>
              <a:rPr lang="en-US" sz="1400" dirty="0">
                <a:solidFill>
                  <a:srgbClr val="717074"/>
                </a:solidFill>
                <a:cs typeface="Arial"/>
              </a:rPr>
              <a:t> </a:t>
            </a:r>
            <a:r>
              <a:rPr lang="en-US" sz="1400" b="1" dirty="0">
                <a:solidFill>
                  <a:schemeClr val="accent3"/>
                </a:solidFill>
                <a:cs typeface="Arial"/>
              </a:rPr>
              <a:t>Compliance Workflows</a:t>
            </a:r>
          </a:p>
          <a:p>
            <a:pPr lvl="0" fontAlgn="base">
              <a:lnSpc>
                <a:spcPct val="90000"/>
              </a:lnSpc>
              <a:spcAft>
                <a:spcPct val="0"/>
              </a:spcAft>
              <a:buNone/>
            </a:pPr>
            <a:r>
              <a:rPr lang="en-US" sz="1400" b="1" dirty="0">
                <a:solidFill>
                  <a:schemeClr val="accent3"/>
                </a:solidFill>
                <a:cs typeface="Arial"/>
              </a:rPr>
              <a:t>Regulatory and SDDC (vSphere, NSX-T, </a:t>
            </a:r>
            <a:r>
              <a:rPr lang="en-US" sz="1400" b="1" dirty="0" err="1">
                <a:solidFill>
                  <a:schemeClr val="accent3"/>
                </a:solidFill>
                <a:cs typeface="Arial"/>
              </a:rPr>
              <a:t>vSAN</a:t>
            </a:r>
            <a:r>
              <a:rPr lang="en-US" sz="1400" b="1" dirty="0">
                <a:solidFill>
                  <a:schemeClr val="accent3"/>
                </a:solidFill>
                <a:cs typeface="Arial"/>
              </a:rPr>
              <a:t>) compliance</a:t>
            </a:r>
            <a:r>
              <a:rPr lang="en-US" sz="1400" dirty="0">
                <a:solidFill>
                  <a:schemeClr val="accent3"/>
                </a:solidFill>
                <a:cs typeface="Arial"/>
              </a:rPr>
              <a:t> </a:t>
            </a:r>
            <a:r>
              <a:rPr lang="en-US" sz="1400" dirty="0">
                <a:cs typeface="Arial"/>
              </a:rPr>
              <a:t>content</a:t>
            </a:r>
            <a:r>
              <a:rPr lang="en-US" sz="1400" dirty="0">
                <a:solidFill>
                  <a:srgbClr val="717074"/>
                </a:solidFill>
                <a:cs typeface="Arial"/>
              </a:rPr>
              <a:t> </a:t>
            </a:r>
          </a:p>
          <a:p>
            <a:pPr lvl="0" fontAlgn="base">
              <a:lnSpc>
                <a:spcPct val="90000"/>
              </a:lnSpc>
              <a:spcAft>
                <a:spcPct val="0"/>
              </a:spcAft>
              <a:buNone/>
            </a:pPr>
            <a:r>
              <a:rPr lang="en-US" sz="1400" dirty="0">
                <a:cs typeface="Arial"/>
              </a:rPr>
              <a:t>Monitor</a:t>
            </a:r>
            <a:r>
              <a:rPr lang="en-US" sz="1400" dirty="0">
                <a:solidFill>
                  <a:srgbClr val="717074"/>
                </a:solidFill>
                <a:cs typeface="Arial"/>
              </a:rPr>
              <a:t> </a:t>
            </a:r>
            <a:r>
              <a:rPr lang="en-US" sz="1400" b="1" dirty="0">
                <a:solidFill>
                  <a:schemeClr val="accent3"/>
                </a:solidFill>
                <a:cs typeface="Arial"/>
              </a:rPr>
              <a:t>compliance for VMs in VMware Cloud on AWS</a:t>
            </a:r>
          </a:p>
          <a:p>
            <a:pPr fontAlgn="base">
              <a:lnSpc>
                <a:spcPct val="90000"/>
              </a:lnSpc>
              <a:spcAft>
                <a:spcPct val="0"/>
              </a:spcAft>
              <a:buClr>
                <a:schemeClr val="tx2"/>
              </a:buClr>
              <a:buNone/>
              <a:defRPr/>
            </a:pPr>
            <a:r>
              <a:rPr lang="en-US" sz="1400" dirty="0">
                <a:cs typeface="Arial" pitchFamily="34" charset="0"/>
              </a:rPr>
              <a:t>Ability to create </a:t>
            </a:r>
            <a:r>
              <a:rPr lang="en-US" sz="1400" b="1" dirty="0">
                <a:solidFill>
                  <a:schemeClr val="accent3"/>
                </a:solidFill>
                <a:cs typeface="Arial" pitchFamily="34" charset="0"/>
              </a:rPr>
              <a:t>Custom</a:t>
            </a:r>
            <a:r>
              <a:rPr lang="en-US" sz="1400" dirty="0">
                <a:solidFill>
                  <a:srgbClr val="1A428A"/>
                </a:solidFill>
                <a:cs typeface="Arial" pitchFamily="34" charset="0"/>
              </a:rPr>
              <a:t> </a:t>
            </a:r>
            <a:r>
              <a:rPr lang="en-US" sz="1400" b="1" dirty="0">
                <a:solidFill>
                  <a:schemeClr val="accent3"/>
                </a:solidFill>
                <a:cs typeface="Arial" pitchFamily="34" charset="0"/>
              </a:rPr>
              <a:t>Compliance</a:t>
            </a:r>
            <a:r>
              <a:rPr lang="en-US" sz="1400" b="1" dirty="0">
                <a:solidFill>
                  <a:schemeClr val="accent1"/>
                </a:solidFill>
                <a:cs typeface="Arial" pitchFamily="34" charset="0"/>
              </a:rPr>
              <a:t> </a:t>
            </a:r>
            <a:r>
              <a:rPr lang="en-US" sz="1400" dirty="0">
                <a:cs typeface="Arial" pitchFamily="34" charset="0"/>
              </a:rPr>
              <a:t>standards</a:t>
            </a:r>
          </a:p>
          <a:p>
            <a:pPr lvl="0" fontAlgn="base">
              <a:lnSpc>
                <a:spcPct val="90000"/>
              </a:lnSpc>
              <a:spcAft>
                <a:spcPct val="0"/>
              </a:spcAft>
              <a:buClr>
                <a:schemeClr val="tx2"/>
              </a:buClr>
              <a:buNone/>
              <a:defRPr/>
            </a:pPr>
            <a:r>
              <a:rPr lang="en-US" sz="1400" b="1" dirty="0">
                <a:solidFill>
                  <a:schemeClr val="accent3"/>
                </a:solidFill>
                <a:cs typeface="Arial" pitchFamily="34" charset="0"/>
              </a:rPr>
              <a:t>Automated configuration management</a:t>
            </a:r>
            <a:r>
              <a:rPr lang="en-US" sz="1400" dirty="0">
                <a:solidFill>
                  <a:srgbClr val="1A428A"/>
                </a:solidFill>
                <a:cs typeface="Arial" pitchFamily="34" charset="0"/>
              </a:rPr>
              <a:t> </a:t>
            </a:r>
            <a:r>
              <a:rPr lang="en-US" sz="1400" dirty="0">
                <a:cs typeface="Arial" pitchFamily="34" charset="0"/>
              </a:rPr>
              <a:t>with OOTB workflows and </a:t>
            </a:r>
            <a:r>
              <a:rPr lang="en-US" sz="1400" dirty="0" err="1">
                <a:cs typeface="Arial" pitchFamily="34" charset="0"/>
              </a:rPr>
              <a:t>vRO</a:t>
            </a:r>
            <a:r>
              <a:rPr lang="en-US" sz="1400" dirty="0">
                <a:cs typeface="Arial" pitchFamily="34" charset="0"/>
              </a:rPr>
              <a:t> integration</a:t>
            </a:r>
          </a:p>
          <a:p>
            <a:pPr lvl="0">
              <a:lnSpc>
                <a:spcPct val="90000"/>
              </a:lnSpc>
              <a:spcAft>
                <a:spcPct val="0"/>
              </a:spcAft>
              <a:buNone/>
            </a:pPr>
            <a:r>
              <a:rPr lang="en-US" sz="1400" b="1" dirty="0">
                <a:solidFill>
                  <a:schemeClr val="accent3"/>
                </a:solidFill>
                <a:cs typeface="Arial"/>
              </a:rPr>
              <a:t>Import/Export </a:t>
            </a:r>
            <a:r>
              <a:rPr lang="en-US" sz="1400" dirty="0">
                <a:cs typeface="Arial"/>
              </a:rPr>
              <a:t>of custom compliance standards</a:t>
            </a:r>
          </a:p>
          <a:p>
            <a:pPr>
              <a:buNone/>
            </a:pPr>
            <a:endParaRPr lang="en-US" sz="1400" dirty="0"/>
          </a:p>
        </p:txBody>
      </p:sp>
      <p:pic>
        <p:nvPicPr>
          <p:cNvPr id="6" name="Content Placeholder 5" descr="A screenshot of a cell phone&#10;&#10;Description automatically generated">
            <a:extLst>
              <a:ext uri="{FF2B5EF4-FFF2-40B4-BE49-F238E27FC236}">
                <a16:creationId xmlns:a16="http://schemas.microsoft.com/office/drawing/2014/main" id="{C5AF02A0-CF01-1F44-851D-9E43576BF0FF}"/>
              </a:ext>
            </a:extLst>
          </p:cNvPr>
          <p:cNvPicPr>
            <a:picLocks noGrp="1" noChangeAspect="1"/>
          </p:cNvPicPr>
          <p:nvPr>
            <p:ph sz="quarter" idx="19"/>
          </p:nvPr>
        </p:nvPicPr>
        <p:blipFill rotWithShape="1">
          <a:blip r:embed="rId2"/>
          <a:srcRect b="11038"/>
          <a:stretch/>
        </p:blipFill>
        <p:spPr>
          <a:xfrm>
            <a:off x="3457089" y="1768173"/>
            <a:ext cx="8229600" cy="4236053"/>
          </a:xfrm>
          <a:prstGeom prst="rect">
            <a:avLst/>
          </a:prstGeom>
          <a:ln w="3175">
            <a:solidFill>
              <a:schemeClr val="tx1"/>
            </a:solidFill>
          </a:ln>
        </p:spPr>
      </p:pic>
      <p:sp>
        <p:nvSpPr>
          <p:cNvPr id="7" name="Rectangle 6">
            <a:extLst>
              <a:ext uri="{FF2B5EF4-FFF2-40B4-BE49-F238E27FC236}">
                <a16:creationId xmlns:a16="http://schemas.microsoft.com/office/drawing/2014/main" id="{9642E622-961B-C143-B290-46061C4BBEB9}"/>
              </a:ext>
            </a:extLst>
          </p:cNvPr>
          <p:cNvSpPr/>
          <p:nvPr/>
        </p:nvSpPr>
        <p:spPr>
          <a:xfrm>
            <a:off x="9857889" y="2232720"/>
            <a:ext cx="1828800" cy="3659444"/>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188506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F159BD-DF4C-F974-0100-B9626711B615}"/>
              </a:ext>
            </a:extLst>
          </p:cNvPr>
          <p:cNvSpPr>
            <a:spLocks noGrp="1"/>
          </p:cNvSpPr>
          <p:nvPr>
            <p:ph type="title"/>
          </p:nvPr>
        </p:nvSpPr>
        <p:spPr>
          <a:xfrm>
            <a:off x="557021" y="633994"/>
            <a:ext cx="7525433" cy="1229360"/>
          </a:xfrm>
        </p:spPr>
        <p:txBody>
          <a:bodyPr/>
          <a:lstStyle/>
          <a:p>
            <a:r>
              <a:rPr lang="en-US" dirty="0"/>
              <a:t>Expanding Unmatched Operations</a:t>
            </a:r>
          </a:p>
        </p:txBody>
      </p:sp>
      <p:sp>
        <p:nvSpPr>
          <p:cNvPr id="5" name="Subtitle 4">
            <a:extLst>
              <a:ext uri="{FF2B5EF4-FFF2-40B4-BE49-F238E27FC236}">
                <a16:creationId xmlns:a16="http://schemas.microsoft.com/office/drawing/2014/main" id="{4C88DEA3-6D43-41B0-2E29-00CFADA69921}"/>
              </a:ext>
            </a:extLst>
          </p:cNvPr>
          <p:cNvSpPr>
            <a:spLocks noGrp="1"/>
          </p:cNvSpPr>
          <p:nvPr>
            <p:ph type="subTitle" idx="10"/>
          </p:nvPr>
        </p:nvSpPr>
        <p:spPr/>
        <p:txBody>
          <a:bodyPr/>
          <a:lstStyle/>
          <a:p>
            <a:pPr marL="0" indent="0">
              <a:buNone/>
            </a:pPr>
            <a:r>
              <a:rPr lang="en-US" dirty="0"/>
              <a:t>Reach beyond legacy datacenters</a:t>
            </a:r>
          </a:p>
        </p:txBody>
      </p:sp>
    </p:spTree>
    <p:extLst>
      <p:ext uri="{BB962C8B-B14F-4D97-AF65-F5344CB8AC3E}">
        <p14:creationId xmlns:p14="http://schemas.microsoft.com/office/powerpoint/2010/main" val="110968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69C9B76-A8D6-424C-89CF-CF65D4E955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211"/>
          <a:stretch/>
        </p:blipFill>
        <p:spPr bwMode="auto">
          <a:xfrm>
            <a:off x="2094750" y="2940599"/>
            <a:ext cx="2992117" cy="824361"/>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F31C682F-1B7D-C644-A53A-43CC248C0624}"/>
              </a:ext>
            </a:extLst>
          </p:cNvPr>
          <p:cNvSpPr>
            <a:spLocks noGrp="1"/>
          </p:cNvSpPr>
          <p:nvPr>
            <p:ph type="subTitle"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Attain data depth &amp; context in a single view, with relationship-aware integrations</a:t>
            </a:r>
          </a:p>
        </p:txBody>
      </p:sp>
      <p:sp>
        <p:nvSpPr>
          <p:cNvPr id="4" name="Title 3">
            <a:extLst>
              <a:ext uri="{FF2B5EF4-FFF2-40B4-BE49-F238E27FC236}">
                <a16:creationId xmlns:a16="http://schemas.microsoft.com/office/drawing/2014/main" id="{D32005A6-86E6-D84C-A57B-B81286A66323}"/>
              </a:ext>
            </a:extLst>
          </p:cNvPr>
          <p:cNvSpPr>
            <a:spLocks noGrp="1"/>
          </p:cNvSpPr>
          <p:nvPr>
            <p:ph type="title"/>
          </p:nvPr>
        </p:nvSpPr>
        <p:spPr/>
        <p:txBody>
          <a:bodyPr/>
          <a:lstStyle/>
          <a:p>
            <a:r>
              <a:rPr lang="en-US" dirty="0"/>
              <a:t>Open Ecosystem Integrations</a:t>
            </a:r>
          </a:p>
        </p:txBody>
      </p:sp>
      <p:sp>
        <p:nvSpPr>
          <p:cNvPr id="91" name="Rectangle 90">
            <a:extLst>
              <a:ext uri="{FF2B5EF4-FFF2-40B4-BE49-F238E27FC236}">
                <a16:creationId xmlns:a16="http://schemas.microsoft.com/office/drawing/2014/main" id="{4164E15C-116E-8449-A999-BF7EAE93F73E}"/>
              </a:ext>
            </a:extLst>
          </p:cNvPr>
          <p:cNvSpPr/>
          <p:nvPr/>
        </p:nvSpPr>
        <p:spPr>
          <a:xfrm>
            <a:off x="7195619" y="3248832"/>
            <a:ext cx="3224826" cy="430887"/>
          </a:xfrm>
          <a:prstGeom prst="rect">
            <a:avLst/>
          </a:prstGeom>
        </p:spPr>
        <p:txBody>
          <a:bodyPr wrap="square" anchor="t">
            <a:spAutoFit/>
          </a:bodyPr>
          <a:lstStyle/>
          <a:p>
            <a:pPr algn="ctr"/>
            <a:r>
              <a:rPr lang="en-US" sz="1100" b="1" spc="300">
                <a:solidFill>
                  <a:srgbClr val="00B0F0"/>
                </a:solidFill>
                <a:ea typeface="+mn-lt"/>
                <a:cs typeface="+mn-lt"/>
              </a:rPr>
              <a:t>End-to-end visibility</a:t>
            </a:r>
            <a:endParaRPr lang="en-US" sz="1797">
              <a:solidFill>
                <a:srgbClr val="00B0F0"/>
              </a:solidFill>
            </a:endParaRPr>
          </a:p>
          <a:p>
            <a:pPr algn="ctr">
              <a:spcAft>
                <a:spcPts val="600"/>
              </a:spcAft>
            </a:pPr>
            <a:endParaRPr lang="en-US" sz="1100" b="1" spc="300">
              <a:solidFill>
                <a:schemeClr val="accent1"/>
              </a:solidFill>
            </a:endParaRPr>
          </a:p>
        </p:txBody>
      </p:sp>
      <p:sp>
        <p:nvSpPr>
          <p:cNvPr id="92" name="Rectangle 91">
            <a:extLst>
              <a:ext uri="{FF2B5EF4-FFF2-40B4-BE49-F238E27FC236}">
                <a16:creationId xmlns:a16="http://schemas.microsoft.com/office/drawing/2014/main" id="{16D99712-E1F9-1742-8314-B6B56C7C9343}"/>
              </a:ext>
            </a:extLst>
          </p:cNvPr>
          <p:cNvSpPr/>
          <p:nvPr/>
        </p:nvSpPr>
        <p:spPr>
          <a:xfrm>
            <a:off x="6972022" y="1820171"/>
            <a:ext cx="3566160" cy="430887"/>
          </a:xfrm>
          <a:prstGeom prst="rect">
            <a:avLst/>
          </a:prstGeom>
        </p:spPr>
        <p:txBody>
          <a:bodyPr wrap="square" anchor="t">
            <a:spAutoFit/>
          </a:bodyPr>
          <a:lstStyle/>
          <a:p>
            <a:pPr algn="ctr"/>
            <a:r>
              <a:rPr lang="en-US" sz="1100" b="1" spc="300">
                <a:solidFill>
                  <a:srgbClr val="00B0F0"/>
                </a:solidFill>
                <a:ea typeface="+mn-lt"/>
                <a:cs typeface="+mn-lt"/>
              </a:rPr>
              <a:t>Collaborative Management</a:t>
            </a:r>
            <a:endParaRPr lang="en-US" sz="1797">
              <a:solidFill>
                <a:srgbClr val="00B0F0"/>
              </a:solidFill>
            </a:endParaRPr>
          </a:p>
          <a:p>
            <a:pPr algn="ctr">
              <a:spcAft>
                <a:spcPts val="600"/>
              </a:spcAft>
            </a:pPr>
            <a:endParaRPr lang="en-US" sz="1100" b="1" spc="300">
              <a:solidFill>
                <a:schemeClr val="accent1"/>
              </a:solidFill>
            </a:endParaRPr>
          </a:p>
        </p:txBody>
      </p:sp>
      <p:cxnSp>
        <p:nvCxnSpPr>
          <p:cNvPr id="95" name="Straight Connector 94">
            <a:extLst>
              <a:ext uri="{FF2B5EF4-FFF2-40B4-BE49-F238E27FC236}">
                <a16:creationId xmlns:a16="http://schemas.microsoft.com/office/drawing/2014/main" id="{12CC611E-DEB6-4642-AEF0-A7E7F2D07EFE}"/>
              </a:ext>
            </a:extLst>
          </p:cNvPr>
          <p:cNvCxnSpPr>
            <a:cxnSpLocks/>
          </p:cNvCxnSpPr>
          <p:nvPr/>
        </p:nvCxnSpPr>
        <p:spPr bwMode="gray">
          <a:xfrm>
            <a:off x="6982146" y="3557869"/>
            <a:ext cx="3557013"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8A991BC6-8C2C-FB45-B9BE-6184375FAFA3}"/>
              </a:ext>
            </a:extLst>
          </p:cNvPr>
          <p:cNvSpPr txBox="1"/>
          <p:nvPr/>
        </p:nvSpPr>
        <p:spPr>
          <a:xfrm>
            <a:off x="6950641" y="3652165"/>
            <a:ext cx="3514796" cy="912953"/>
          </a:xfrm>
          <a:prstGeom prst="rect">
            <a:avLst/>
          </a:prstGeom>
        </p:spPr>
        <p:txBody>
          <a:bodyPr wrap="square" lIns="0" tIns="0" rIns="0" bIns="0" rtlCol="0" anchor="t">
            <a:noAutofit/>
          </a:bodyPr>
          <a:lstStyle/>
          <a:p>
            <a:pPr algn="ctr"/>
            <a:r>
              <a:rPr lang="en-US" sz="1050">
                <a:ea typeface="+mn-lt"/>
                <a:cs typeface="+mn-lt"/>
              </a:rPr>
              <a:t>Provide value through a unified view, integrating data from your datacenter infrastructure and applications to create a cohesive monitoring strategy.</a:t>
            </a:r>
          </a:p>
        </p:txBody>
      </p:sp>
      <p:sp>
        <p:nvSpPr>
          <p:cNvPr id="50" name="TextBox 49">
            <a:extLst>
              <a:ext uri="{FF2B5EF4-FFF2-40B4-BE49-F238E27FC236}">
                <a16:creationId xmlns:a16="http://schemas.microsoft.com/office/drawing/2014/main" id="{33C9AF62-5669-6846-9691-9215F756CF14}"/>
              </a:ext>
            </a:extLst>
          </p:cNvPr>
          <p:cNvSpPr txBox="1"/>
          <p:nvPr/>
        </p:nvSpPr>
        <p:spPr>
          <a:xfrm>
            <a:off x="7127276" y="4999912"/>
            <a:ext cx="3093021" cy="1039544"/>
          </a:xfrm>
          <a:prstGeom prst="rect">
            <a:avLst/>
          </a:prstGeom>
        </p:spPr>
        <p:txBody>
          <a:bodyPr wrap="square" lIns="0" tIns="0" rIns="0" bIns="0" rtlCol="0" anchor="t">
            <a:noAutofit/>
          </a:bodyPr>
          <a:lstStyle/>
          <a:p>
            <a:pPr algn="ctr"/>
            <a:r>
              <a:rPr lang="en-US" sz="1050">
                <a:ea typeface="+mn-lt"/>
                <a:cs typeface="+mn-lt"/>
              </a:rPr>
              <a:t>Quickly assess the state-of-affairs and gain a deeper understanding of how one piece of the stack might be affecting another.</a:t>
            </a:r>
            <a:endParaRPr lang="en-US" sz="1050"/>
          </a:p>
        </p:txBody>
      </p:sp>
      <p:cxnSp>
        <p:nvCxnSpPr>
          <p:cNvPr id="99" name="Straight Connector 98">
            <a:extLst>
              <a:ext uri="{FF2B5EF4-FFF2-40B4-BE49-F238E27FC236}">
                <a16:creationId xmlns:a16="http://schemas.microsoft.com/office/drawing/2014/main" id="{BA45B373-2FD7-9D45-AE6C-7FC1DE0488EF}"/>
              </a:ext>
            </a:extLst>
          </p:cNvPr>
          <p:cNvCxnSpPr>
            <a:cxnSpLocks/>
          </p:cNvCxnSpPr>
          <p:nvPr/>
        </p:nvCxnSpPr>
        <p:spPr bwMode="gray">
          <a:xfrm>
            <a:off x="6982146" y="4929911"/>
            <a:ext cx="3556036"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E6006F0D-74F0-E44A-8242-E0B69D4D1883}"/>
              </a:ext>
            </a:extLst>
          </p:cNvPr>
          <p:cNvSpPr txBox="1"/>
          <p:nvPr/>
        </p:nvSpPr>
        <p:spPr>
          <a:xfrm>
            <a:off x="6948393" y="2168650"/>
            <a:ext cx="3590766" cy="922369"/>
          </a:xfrm>
          <a:prstGeom prst="rect">
            <a:avLst/>
          </a:prstGeom>
        </p:spPr>
        <p:txBody>
          <a:bodyPr wrap="square" lIns="0" tIns="0" rIns="0" bIns="0" rtlCol="0" anchor="t">
            <a:noAutofit/>
          </a:bodyPr>
          <a:lstStyle/>
          <a:p>
            <a:pPr algn="ctr">
              <a:spcAft>
                <a:spcPts val="600"/>
              </a:spcAft>
            </a:pPr>
            <a:r>
              <a:rPr lang="en-US" sz="1050" dirty="0"/>
              <a:t>With the ability to aggregate operations data from the leading server, storage, compute and database applications, VMware Aria </a:t>
            </a:r>
            <a:r>
              <a:rPr lang="en-US" sz="1050" dirty="0" err="1"/>
              <a:t>Opeations</a:t>
            </a:r>
            <a:r>
              <a:rPr lang="en-US" sz="1050" dirty="0"/>
              <a:t> becomes single source of truth for multiple IT teams. </a:t>
            </a:r>
          </a:p>
        </p:txBody>
      </p:sp>
      <p:cxnSp>
        <p:nvCxnSpPr>
          <p:cNvPr id="101" name="Straight Connector 100">
            <a:extLst>
              <a:ext uri="{FF2B5EF4-FFF2-40B4-BE49-F238E27FC236}">
                <a16:creationId xmlns:a16="http://schemas.microsoft.com/office/drawing/2014/main" id="{1274695C-DEEE-FD4B-B979-41E2B7CBA532}"/>
              </a:ext>
            </a:extLst>
          </p:cNvPr>
          <p:cNvCxnSpPr>
            <a:cxnSpLocks/>
          </p:cNvCxnSpPr>
          <p:nvPr/>
        </p:nvCxnSpPr>
        <p:spPr bwMode="gray">
          <a:xfrm>
            <a:off x="6982146" y="2090851"/>
            <a:ext cx="3557013"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4E2ECA92-6EE1-1443-AA23-57FAABB9EB29}"/>
              </a:ext>
            </a:extLst>
          </p:cNvPr>
          <p:cNvSpPr/>
          <p:nvPr/>
        </p:nvSpPr>
        <p:spPr>
          <a:xfrm>
            <a:off x="6972998" y="4654962"/>
            <a:ext cx="3514796" cy="261610"/>
          </a:xfrm>
          <a:prstGeom prst="rect">
            <a:avLst/>
          </a:prstGeom>
        </p:spPr>
        <p:txBody>
          <a:bodyPr wrap="square" anchor="t">
            <a:spAutoFit/>
          </a:bodyPr>
          <a:lstStyle/>
          <a:p>
            <a:pPr algn="ctr"/>
            <a:r>
              <a:rPr lang="en-US" sz="1100" b="1" spc="300">
                <a:solidFill>
                  <a:srgbClr val="00B0F0"/>
                </a:solidFill>
                <a:ea typeface="+mn-lt"/>
                <a:cs typeface="+mn-lt"/>
              </a:rPr>
              <a:t>Relationship-Aware Monitoring</a:t>
            </a:r>
            <a:endParaRPr lang="en-US" sz="1797">
              <a:solidFill>
                <a:srgbClr val="00B0F0"/>
              </a:solidFill>
            </a:endParaRPr>
          </a:p>
        </p:txBody>
      </p:sp>
      <p:sp>
        <p:nvSpPr>
          <p:cNvPr id="65" name="Donut 64">
            <a:extLst>
              <a:ext uri="{FF2B5EF4-FFF2-40B4-BE49-F238E27FC236}">
                <a16:creationId xmlns:a16="http://schemas.microsoft.com/office/drawing/2014/main" id="{F586377B-96EF-184E-9BD2-A2EA13895C8D}"/>
              </a:ext>
            </a:extLst>
          </p:cNvPr>
          <p:cNvSpPr>
            <a:spLocks noChangeAspect="1"/>
          </p:cNvSpPr>
          <p:nvPr/>
        </p:nvSpPr>
        <p:spPr>
          <a:xfrm>
            <a:off x="920048" y="1113250"/>
            <a:ext cx="5337315" cy="5337315"/>
          </a:xfrm>
          <a:prstGeom prst="donut">
            <a:avLst>
              <a:gd name="adj" fmla="val 19274"/>
            </a:avLst>
          </a:prstGeom>
          <a:noFill/>
          <a:ln w="38100">
            <a:solidFill>
              <a:schemeClr val="tx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59" name="Group 58">
            <a:extLst>
              <a:ext uri="{FF2B5EF4-FFF2-40B4-BE49-F238E27FC236}">
                <a16:creationId xmlns:a16="http://schemas.microsoft.com/office/drawing/2014/main" id="{31CE5415-5E89-CD4A-B9E4-D231A4128B53}"/>
              </a:ext>
            </a:extLst>
          </p:cNvPr>
          <p:cNvGrpSpPr>
            <a:grpSpLocks/>
          </p:cNvGrpSpPr>
          <p:nvPr/>
        </p:nvGrpSpPr>
        <p:grpSpPr>
          <a:xfrm>
            <a:off x="930151" y="3910697"/>
            <a:ext cx="1542105" cy="1646109"/>
            <a:chOff x="3822125" y="3926589"/>
            <a:chExt cx="1542909" cy="1646967"/>
          </a:xfrm>
          <a:solidFill>
            <a:schemeClr val="accent2"/>
          </a:solidFill>
        </p:grpSpPr>
        <p:sp>
          <p:nvSpPr>
            <p:cNvPr id="11" name="Freeform 10">
              <a:extLst>
                <a:ext uri="{FF2B5EF4-FFF2-40B4-BE49-F238E27FC236}">
                  <a16:creationId xmlns:a16="http://schemas.microsoft.com/office/drawing/2014/main" id="{F438864F-DB70-A64B-A034-1739D1B559B5}"/>
                </a:ext>
              </a:extLst>
            </p:cNvPr>
            <p:cNvSpPr/>
            <p:nvPr/>
          </p:nvSpPr>
          <p:spPr>
            <a:xfrm flipH="1">
              <a:off x="3822125" y="3926589"/>
              <a:ext cx="1396272" cy="1646967"/>
            </a:xfrm>
            <a:custGeom>
              <a:avLst/>
              <a:gdLst>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47825">
                  <a:moveTo>
                    <a:pt x="384175" y="0"/>
                  </a:moveTo>
                  <a:lnTo>
                    <a:pt x="1397000" y="3175"/>
                  </a:lnTo>
                  <a:cubicBezTo>
                    <a:pt x="1361017" y="748242"/>
                    <a:pt x="1074208" y="1223433"/>
                    <a:pt x="717550" y="1647825"/>
                  </a:cubicBezTo>
                  <a:lnTo>
                    <a:pt x="0" y="933450"/>
                  </a:lnTo>
                  <a:cubicBezTo>
                    <a:pt x="178858" y="688975"/>
                    <a:pt x="345017" y="434975"/>
                    <a:pt x="384175"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algn="ctr"/>
              <a:endParaRPr lang="en-US" sz="1400">
                <a:solidFill>
                  <a:schemeClr val="tx2"/>
                </a:solidFill>
              </a:endParaRPr>
            </a:p>
          </p:txBody>
        </p:sp>
        <p:sp>
          <p:nvSpPr>
            <p:cNvPr id="18" name="Isosceles Triangle 262">
              <a:extLst>
                <a:ext uri="{FF2B5EF4-FFF2-40B4-BE49-F238E27FC236}">
                  <a16:creationId xmlns:a16="http://schemas.microsoft.com/office/drawing/2014/main" id="{3D872C2C-92EB-2F4C-988F-4D3EF95F6366}"/>
                </a:ext>
              </a:extLst>
            </p:cNvPr>
            <p:cNvSpPr/>
            <p:nvPr/>
          </p:nvSpPr>
          <p:spPr>
            <a:xfrm rot="3981004">
              <a:off x="4912200" y="4074670"/>
              <a:ext cx="333574" cy="57209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algn="ctr"/>
              <a:endParaRPr lang="en-US" sz="1400">
                <a:solidFill>
                  <a:schemeClr val="tx2"/>
                </a:solidFill>
              </a:endParaRPr>
            </a:p>
          </p:txBody>
        </p:sp>
      </p:grpSp>
      <p:grpSp>
        <p:nvGrpSpPr>
          <p:cNvPr id="63" name="Group 62">
            <a:extLst>
              <a:ext uri="{FF2B5EF4-FFF2-40B4-BE49-F238E27FC236}">
                <a16:creationId xmlns:a16="http://schemas.microsoft.com/office/drawing/2014/main" id="{52A7DCC7-9A13-AE49-A706-6A2384041E15}"/>
              </a:ext>
            </a:extLst>
          </p:cNvPr>
          <p:cNvGrpSpPr>
            <a:grpSpLocks/>
          </p:cNvGrpSpPr>
          <p:nvPr/>
        </p:nvGrpSpPr>
        <p:grpSpPr>
          <a:xfrm>
            <a:off x="1792815" y="4904269"/>
            <a:ext cx="1655662" cy="1540617"/>
            <a:chOff x="4697938" y="4907978"/>
            <a:chExt cx="1656525" cy="1541420"/>
          </a:xfrm>
          <a:solidFill>
            <a:schemeClr val="accent1"/>
          </a:solidFill>
        </p:grpSpPr>
        <p:sp>
          <p:nvSpPr>
            <p:cNvPr id="12" name="Freeform 11">
              <a:extLst>
                <a:ext uri="{FF2B5EF4-FFF2-40B4-BE49-F238E27FC236}">
                  <a16:creationId xmlns:a16="http://schemas.microsoft.com/office/drawing/2014/main" id="{7FF83496-7D2A-C348-84F1-618189E840EC}"/>
                </a:ext>
              </a:extLst>
            </p:cNvPr>
            <p:cNvSpPr/>
            <p:nvPr/>
          </p:nvSpPr>
          <p:spPr>
            <a:xfrm flipH="1">
              <a:off x="4697938" y="5040432"/>
              <a:ext cx="1656525" cy="1408966"/>
            </a:xfrm>
            <a:custGeom>
              <a:avLst/>
              <a:gdLst>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704869"/>
                <a:gd name="connsiteY0" fmla="*/ 0 h 1409700"/>
                <a:gd name="connsiteX1" fmla="*/ 1657350 w 1704869"/>
                <a:gd name="connsiteY1" fmla="*/ 720725 h 1409700"/>
                <a:gd name="connsiteX2" fmla="*/ 0 w 1704869"/>
                <a:gd name="connsiteY2" fmla="*/ 1409700 h 1409700"/>
                <a:gd name="connsiteX3" fmla="*/ 0 w 1704869"/>
                <a:gd name="connsiteY3" fmla="*/ 400050 h 1409700"/>
                <a:gd name="connsiteX4" fmla="*/ 939800 w 1704869"/>
                <a:gd name="connsiteY4" fmla="*/ 0 h 1409700"/>
                <a:gd name="connsiteX0" fmla="*/ 939800 w 1657394"/>
                <a:gd name="connsiteY0" fmla="*/ 0 h 1409700"/>
                <a:gd name="connsiteX1" fmla="*/ 1657350 w 1657394"/>
                <a:gd name="connsiteY1" fmla="*/ 720725 h 1409700"/>
                <a:gd name="connsiteX2" fmla="*/ 0 w 1657394"/>
                <a:gd name="connsiteY2" fmla="*/ 1409700 h 1409700"/>
                <a:gd name="connsiteX3" fmla="*/ 0 w 1657394"/>
                <a:gd name="connsiteY3" fmla="*/ 400050 h 1409700"/>
                <a:gd name="connsiteX4" fmla="*/ 939800 w 1657394"/>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89" h="1409700">
                  <a:moveTo>
                    <a:pt x="939800" y="0"/>
                  </a:moveTo>
                  <a:cubicBezTo>
                    <a:pt x="1178983" y="240242"/>
                    <a:pt x="1662405" y="716205"/>
                    <a:pt x="1657350" y="720725"/>
                  </a:cubicBezTo>
                  <a:cubicBezTo>
                    <a:pt x="1073406" y="1242818"/>
                    <a:pt x="555625" y="1361017"/>
                    <a:pt x="0" y="1409700"/>
                  </a:cubicBezTo>
                  <a:lnTo>
                    <a:pt x="0" y="400050"/>
                  </a:lnTo>
                  <a:cubicBezTo>
                    <a:pt x="332317" y="342900"/>
                    <a:pt x="626533" y="279400"/>
                    <a:pt x="939800"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algn="ctr"/>
              <a:endParaRPr lang="en-US" sz="1400">
                <a:solidFill>
                  <a:schemeClr val="tx2"/>
                </a:solidFill>
              </a:endParaRPr>
            </a:p>
          </p:txBody>
        </p:sp>
        <p:sp>
          <p:nvSpPr>
            <p:cNvPr id="17" name="Isosceles Triangle 261">
              <a:extLst>
                <a:ext uri="{FF2B5EF4-FFF2-40B4-BE49-F238E27FC236}">
                  <a16:creationId xmlns:a16="http://schemas.microsoft.com/office/drawing/2014/main" id="{05FF2520-E58A-524C-BE39-5EEF0D96D04D}"/>
                </a:ext>
              </a:extLst>
            </p:cNvPr>
            <p:cNvSpPr/>
            <p:nvPr/>
          </p:nvSpPr>
          <p:spPr>
            <a:xfrm rot="1358864">
              <a:off x="5737208" y="4907978"/>
              <a:ext cx="333574" cy="57209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algn="ctr"/>
              <a:endParaRPr lang="en-US" sz="1400">
                <a:solidFill>
                  <a:schemeClr val="tx2"/>
                </a:solidFill>
              </a:endParaRPr>
            </a:p>
          </p:txBody>
        </p:sp>
      </p:grpSp>
      <p:grpSp>
        <p:nvGrpSpPr>
          <p:cNvPr id="52" name="Group 51">
            <a:extLst>
              <a:ext uri="{FF2B5EF4-FFF2-40B4-BE49-F238E27FC236}">
                <a16:creationId xmlns:a16="http://schemas.microsoft.com/office/drawing/2014/main" id="{3D3F041E-912D-0D44-81FA-8D2B72483B09}"/>
              </a:ext>
            </a:extLst>
          </p:cNvPr>
          <p:cNvGrpSpPr>
            <a:grpSpLocks/>
          </p:cNvGrpSpPr>
          <p:nvPr/>
        </p:nvGrpSpPr>
        <p:grpSpPr>
          <a:xfrm>
            <a:off x="1796024" y="1125943"/>
            <a:ext cx="1671482" cy="1543850"/>
            <a:chOff x="4701156" y="1140384"/>
            <a:chExt cx="1672353" cy="1544654"/>
          </a:xfrm>
          <a:solidFill>
            <a:schemeClr val="tx2"/>
          </a:solidFill>
        </p:grpSpPr>
        <p:sp>
          <p:nvSpPr>
            <p:cNvPr id="20" name="Isosceles Triangle 264">
              <a:extLst>
                <a:ext uri="{FF2B5EF4-FFF2-40B4-BE49-F238E27FC236}">
                  <a16:creationId xmlns:a16="http://schemas.microsoft.com/office/drawing/2014/main" id="{FEF43900-B185-9145-9DB2-AD058C69B732}"/>
                </a:ext>
              </a:extLst>
            </p:cNvPr>
            <p:cNvSpPr/>
            <p:nvPr/>
          </p:nvSpPr>
          <p:spPr>
            <a:xfrm rot="9321448">
              <a:off x="5741891" y="2112944"/>
              <a:ext cx="333574" cy="57209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algn="ctr"/>
              <a:endParaRPr lang="en-US" sz="1400">
                <a:solidFill>
                  <a:schemeClr val="tx2"/>
                </a:solidFill>
              </a:endParaRPr>
            </a:p>
          </p:txBody>
        </p:sp>
        <p:sp>
          <p:nvSpPr>
            <p:cNvPr id="9" name="Freeform 8">
              <a:extLst>
                <a:ext uri="{FF2B5EF4-FFF2-40B4-BE49-F238E27FC236}">
                  <a16:creationId xmlns:a16="http://schemas.microsoft.com/office/drawing/2014/main" id="{B9835243-EF9D-6D49-87CB-D9A38E2E5D55}"/>
                </a:ext>
              </a:extLst>
            </p:cNvPr>
            <p:cNvSpPr/>
            <p:nvPr/>
          </p:nvSpPr>
          <p:spPr>
            <a:xfrm flipH="1">
              <a:off x="4701156" y="1140384"/>
              <a:ext cx="1672353" cy="1412139"/>
            </a:xfrm>
            <a:custGeom>
              <a:avLst/>
              <a:gdLst>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225" h="1412875">
                  <a:moveTo>
                    <a:pt x="0" y="0"/>
                  </a:moveTo>
                  <a:cubicBezTo>
                    <a:pt x="541867" y="21167"/>
                    <a:pt x="1185333" y="232833"/>
                    <a:pt x="1673225" y="701675"/>
                  </a:cubicBezTo>
                  <a:lnTo>
                    <a:pt x="958850" y="1412875"/>
                  </a:lnTo>
                  <a:cubicBezTo>
                    <a:pt x="701675" y="1212320"/>
                    <a:pt x="539750" y="1074473"/>
                    <a:pt x="6350" y="1016000"/>
                  </a:cubicBezTo>
                  <a:cubicBezTo>
                    <a:pt x="5292" y="677333"/>
                    <a:pt x="4233" y="338667"/>
                    <a:pt x="0"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algn="ctr"/>
              <a:endParaRPr lang="en-US" sz="1400">
                <a:solidFill>
                  <a:schemeClr val="tx2"/>
                </a:solidFill>
              </a:endParaRPr>
            </a:p>
          </p:txBody>
        </p:sp>
      </p:grpSp>
      <p:grpSp>
        <p:nvGrpSpPr>
          <p:cNvPr id="51" name="Group 50">
            <a:extLst>
              <a:ext uri="{FF2B5EF4-FFF2-40B4-BE49-F238E27FC236}">
                <a16:creationId xmlns:a16="http://schemas.microsoft.com/office/drawing/2014/main" id="{5D0BEC6A-E35C-944B-AF8A-78EB60D52DEB}"/>
              </a:ext>
            </a:extLst>
          </p:cNvPr>
          <p:cNvGrpSpPr>
            <a:grpSpLocks/>
          </p:cNvGrpSpPr>
          <p:nvPr/>
        </p:nvGrpSpPr>
        <p:grpSpPr>
          <a:xfrm>
            <a:off x="3721243" y="1138637"/>
            <a:ext cx="1671482" cy="1541658"/>
            <a:chOff x="6640071" y="1140384"/>
            <a:chExt cx="1672353" cy="1547983"/>
          </a:xfrm>
        </p:grpSpPr>
        <p:sp>
          <p:nvSpPr>
            <p:cNvPr id="5" name="Freeform 4">
              <a:extLst>
                <a:ext uri="{FF2B5EF4-FFF2-40B4-BE49-F238E27FC236}">
                  <a16:creationId xmlns:a16="http://schemas.microsoft.com/office/drawing/2014/main" id="{81E89D72-CF4A-9848-A05C-0053BA036BC7}"/>
                </a:ext>
              </a:extLst>
            </p:cNvPr>
            <p:cNvSpPr/>
            <p:nvPr/>
          </p:nvSpPr>
          <p:spPr>
            <a:xfrm>
              <a:off x="6640071" y="1140384"/>
              <a:ext cx="1672353" cy="1412139"/>
            </a:xfrm>
            <a:custGeom>
              <a:avLst/>
              <a:gdLst>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225" h="1412875">
                  <a:moveTo>
                    <a:pt x="0" y="0"/>
                  </a:moveTo>
                  <a:cubicBezTo>
                    <a:pt x="541867" y="21167"/>
                    <a:pt x="1185333" y="232833"/>
                    <a:pt x="1673225" y="701675"/>
                  </a:cubicBezTo>
                  <a:lnTo>
                    <a:pt x="958850" y="1412875"/>
                  </a:lnTo>
                  <a:cubicBezTo>
                    <a:pt x="701675" y="1212320"/>
                    <a:pt x="539750" y="1074473"/>
                    <a:pt x="6350" y="1016000"/>
                  </a:cubicBezTo>
                  <a:cubicBezTo>
                    <a:pt x="5292" y="677333"/>
                    <a:pt x="4233" y="338667"/>
                    <a:pt x="0" y="0"/>
                  </a:cubicBezTo>
                  <a:close/>
                </a:path>
              </a:pathLst>
            </a:custGeom>
            <a:solidFill>
              <a:schemeClr val="tx2">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algn="ctr"/>
              <a:endParaRPr lang="en-US" sz="1400">
                <a:solidFill>
                  <a:schemeClr val="tx2"/>
                </a:solidFill>
              </a:endParaRPr>
            </a:p>
          </p:txBody>
        </p:sp>
        <p:sp>
          <p:nvSpPr>
            <p:cNvPr id="13" name="Isosceles Triangle 257">
              <a:extLst>
                <a:ext uri="{FF2B5EF4-FFF2-40B4-BE49-F238E27FC236}">
                  <a16:creationId xmlns:a16="http://schemas.microsoft.com/office/drawing/2014/main" id="{2D61E6FF-2EBE-2E46-8D73-A57A0867F6B7}"/>
                </a:ext>
              </a:extLst>
            </p:cNvPr>
            <p:cNvSpPr/>
            <p:nvPr/>
          </p:nvSpPr>
          <p:spPr>
            <a:xfrm rot="12077977">
              <a:off x="6938363" y="2113998"/>
              <a:ext cx="333574" cy="574369"/>
            </a:xfrm>
            <a:prstGeom prst="triangle">
              <a:avLst/>
            </a:prstGeom>
            <a:solidFill>
              <a:schemeClr val="tx2">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algn="ctr"/>
              <a:endParaRPr lang="en-US" sz="1400">
                <a:solidFill>
                  <a:schemeClr val="tx2"/>
                </a:solidFill>
              </a:endParaRPr>
            </a:p>
          </p:txBody>
        </p:sp>
      </p:grpSp>
      <p:grpSp>
        <p:nvGrpSpPr>
          <p:cNvPr id="49" name="Group 48">
            <a:extLst>
              <a:ext uri="{FF2B5EF4-FFF2-40B4-BE49-F238E27FC236}">
                <a16:creationId xmlns:a16="http://schemas.microsoft.com/office/drawing/2014/main" id="{3A3346C1-8144-F94D-BAAA-DE775281CC0D}"/>
              </a:ext>
            </a:extLst>
          </p:cNvPr>
          <p:cNvGrpSpPr>
            <a:grpSpLocks/>
          </p:cNvGrpSpPr>
          <p:nvPr/>
        </p:nvGrpSpPr>
        <p:grpSpPr>
          <a:xfrm>
            <a:off x="4713486" y="2020368"/>
            <a:ext cx="1543291" cy="1636593"/>
            <a:chOff x="7631486" y="2009875"/>
            <a:chExt cx="1544095" cy="1637446"/>
          </a:xfrm>
          <a:solidFill>
            <a:schemeClr val="accent4"/>
          </a:solidFill>
        </p:grpSpPr>
        <p:sp>
          <p:nvSpPr>
            <p:cNvPr id="6" name="Freeform 5">
              <a:extLst>
                <a:ext uri="{FF2B5EF4-FFF2-40B4-BE49-F238E27FC236}">
                  <a16:creationId xmlns:a16="http://schemas.microsoft.com/office/drawing/2014/main" id="{ABC7E664-0811-C246-AD41-E05A26822643}"/>
                </a:ext>
              </a:extLst>
            </p:cNvPr>
            <p:cNvSpPr/>
            <p:nvPr/>
          </p:nvSpPr>
          <p:spPr>
            <a:xfrm>
              <a:off x="7788760" y="2009875"/>
              <a:ext cx="1386821" cy="1637446"/>
            </a:xfrm>
            <a:custGeom>
              <a:avLst/>
              <a:gdLst>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541"/>
                <a:gd name="connsiteY0" fmla="*/ 0 h 1638300"/>
                <a:gd name="connsiteX1" fmla="*/ 0 w 1387541"/>
                <a:gd name="connsiteY1" fmla="*/ 711200 h 1638300"/>
                <a:gd name="connsiteX2" fmla="*/ 374650 w 1387541"/>
                <a:gd name="connsiteY2" fmla="*/ 1638300 h 1638300"/>
                <a:gd name="connsiteX3" fmla="*/ 1387475 w 1387541"/>
                <a:gd name="connsiteY3" fmla="*/ 1635125 h 1638300"/>
                <a:gd name="connsiteX4" fmla="*/ 720725 w 1387541"/>
                <a:gd name="connsiteY4" fmla="*/ 0 h 1638300"/>
                <a:gd name="connsiteX0" fmla="*/ 720725 w 1387573"/>
                <a:gd name="connsiteY0" fmla="*/ 0 h 1638300"/>
                <a:gd name="connsiteX1" fmla="*/ 0 w 1387573"/>
                <a:gd name="connsiteY1" fmla="*/ 711200 h 1638300"/>
                <a:gd name="connsiteX2" fmla="*/ 374650 w 1387573"/>
                <a:gd name="connsiteY2" fmla="*/ 1638300 h 1638300"/>
                <a:gd name="connsiteX3" fmla="*/ 1387475 w 1387573"/>
                <a:gd name="connsiteY3" fmla="*/ 1635125 h 1638300"/>
                <a:gd name="connsiteX4" fmla="*/ 720725 w 1387573"/>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57397 w 1424147"/>
                <a:gd name="connsiteY0" fmla="*/ 0 h 1638300"/>
                <a:gd name="connsiteX1" fmla="*/ 36672 w 1424147"/>
                <a:gd name="connsiteY1" fmla="*/ 711200 h 1638300"/>
                <a:gd name="connsiteX2" fmla="*/ 411322 w 1424147"/>
                <a:gd name="connsiteY2" fmla="*/ 1638300 h 1638300"/>
                <a:gd name="connsiteX3" fmla="*/ 1424147 w 1424147"/>
                <a:gd name="connsiteY3" fmla="*/ 1635125 h 1638300"/>
                <a:gd name="connsiteX4" fmla="*/ 757397 w 1424147"/>
                <a:gd name="connsiteY4" fmla="*/ 0 h 1638300"/>
                <a:gd name="connsiteX0" fmla="*/ 720813 w 1387563"/>
                <a:gd name="connsiteY0" fmla="*/ 0 h 1638300"/>
                <a:gd name="connsiteX1" fmla="*/ 88 w 1387563"/>
                <a:gd name="connsiteY1" fmla="*/ 711200 h 1638300"/>
                <a:gd name="connsiteX2" fmla="*/ 374738 w 1387563"/>
                <a:gd name="connsiteY2" fmla="*/ 1638300 h 1638300"/>
                <a:gd name="connsiteX3" fmla="*/ 1387563 w 1387563"/>
                <a:gd name="connsiteY3" fmla="*/ 1635125 h 1638300"/>
                <a:gd name="connsiteX4" fmla="*/ 720813 w 138756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543" h="1638300">
                  <a:moveTo>
                    <a:pt x="720793" y="0"/>
                  </a:moveTo>
                  <a:cubicBezTo>
                    <a:pt x="480551" y="237067"/>
                    <a:pt x="-6563" y="702913"/>
                    <a:pt x="68" y="711200"/>
                  </a:cubicBezTo>
                  <a:cubicBezTo>
                    <a:pt x="241983" y="1013529"/>
                    <a:pt x="345085" y="1300692"/>
                    <a:pt x="374718" y="1638300"/>
                  </a:cubicBezTo>
                  <a:lnTo>
                    <a:pt x="1387543" y="1635125"/>
                  </a:lnTo>
                  <a:cubicBezTo>
                    <a:pt x="1374843" y="1039283"/>
                    <a:pt x="1092268" y="418042"/>
                    <a:pt x="720793"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algn="ctr"/>
              <a:endParaRPr lang="en-US" sz="1400">
                <a:solidFill>
                  <a:schemeClr val="tx2"/>
                </a:solidFill>
              </a:endParaRPr>
            </a:p>
          </p:txBody>
        </p:sp>
        <p:sp>
          <p:nvSpPr>
            <p:cNvPr id="14" name="Isosceles Triangle 258">
              <a:extLst>
                <a:ext uri="{FF2B5EF4-FFF2-40B4-BE49-F238E27FC236}">
                  <a16:creationId xmlns:a16="http://schemas.microsoft.com/office/drawing/2014/main" id="{5B303ED5-CCCF-DB40-9876-52E0A5712F21}"/>
                </a:ext>
              </a:extLst>
            </p:cNvPr>
            <p:cNvSpPr/>
            <p:nvPr/>
          </p:nvSpPr>
          <p:spPr>
            <a:xfrm rot="14801312">
              <a:off x="7750746" y="2902119"/>
              <a:ext cx="333574" cy="57209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algn="ctr"/>
              <a:endParaRPr lang="en-US" sz="1400">
                <a:solidFill>
                  <a:schemeClr val="tx2"/>
                </a:solidFill>
              </a:endParaRPr>
            </a:p>
          </p:txBody>
        </p:sp>
      </p:grpSp>
      <p:sp>
        <p:nvSpPr>
          <p:cNvPr id="7" name="Freeform 6">
            <a:extLst>
              <a:ext uri="{FF2B5EF4-FFF2-40B4-BE49-F238E27FC236}">
                <a16:creationId xmlns:a16="http://schemas.microsoft.com/office/drawing/2014/main" id="{30C3FAE8-0242-984C-8CAE-3ED800816AB8}"/>
              </a:ext>
            </a:extLst>
          </p:cNvPr>
          <p:cNvSpPr/>
          <p:nvPr/>
        </p:nvSpPr>
        <p:spPr>
          <a:xfrm>
            <a:off x="4862209" y="3910697"/>
            <a:ext cx="1395545" cy="1646109"/>
          </a:xfrm>
          <a:custGeom>
            <a:avLst/>
            <a:gdLst>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47825">
                <a:moveTo>
                  <a:pt x="384175" y="0"/>
                </a:moveTo>
                <a:lnTo>
                  <a:pt x="1397000" y="3175"/>
                </a:lnTo>
                <a:cubicBezTo>
                  <a:pt x="1361017" y="748242"/>
                  <a:pt x="1074208" y="1223433"/>
                  <a:pt x="717550" y="1647825"/>
                </a:cubicBezTo>
                <a:lnTo>
                  <a:pt x="0" y="933450"/>
                </a:lnTo>
                <a:cubicBezTo>
                  <a:pt x="178858" y="688975"/>
                  <a:pt x="345017" y="434975"/>
                  <a:pt x="384175" y="0"/>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algn="ctr"/>
            <a:endParaRPr lang="en-US" sz="1400">
              <a:solidFill>
                <a:schemeClr val="tx2"/>
              </a:solidFill>
            </a:endParaRPr>
          </a:p>
        </p:txBody>
      </p:sp>
      <p:sp>
        <p:nvSpPr>
          <p:cNvPr id="15" name="Isosceles Triangle 259">
            <a:extLst>
              <a:ext uri="{FF2B5EF4-FFF2-40B4-BE49-F238E27FC236}">
                <a16:creationId xmlns:a16="http://schemas.microsoft.com/office/drawing/2014/main" id="{D16E6DD5-7BEE-8140-828F-DEBD33CEDF9F}"/>
              </a:ext>
            </a:extLst>
          </p:cNvPr>
          <p:cNvSpPr/>
          <p:nvPr/>
        </p:nvSpPr>
        <p:spPr>
          <a:xfrm rot="17659912">
            <a:off x="4828766" y="4060301"/>
            <a:ext cx="333400" cy="571796"/>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algn="ctr"/>
            <a:endParaRPr lang="en-US" sz="1400">
              <a:solidFill>
                <a:schemeClr val="tx2"/>
              </a:solidFill>
            </a:endParaRPr>
          </a:p>
        </p:txBody>
      </p:sp>
      <p:grpSp>
        <p:nvGrpSpPr>
          <p:cNvPr id="62" name="Group 61">
            <a:extLst>
              <a:ext uri="{FF2B5EF4-FFF2-40B4-BE49-F238E27FC236}">
                <a16:creationId xmlns:a16="http://schemas.microsoft.com/office/drawing/2014/main" id="{0D5F7A76-B4AD-F24A-BC69-2A6C0F6F3662}"/>
              </a:ext>
            </a:extLst>
          </p:cNvPr>
          <p:cNvGrpSpPr>
            <a:grpSpLocks/>
          </p:cNvGrpSpPr>
          <p:nvPr/>
        </p:nvGrpSpPr>
        <p:grpSpPr>
          <a:xfrm>
            <a:off x="3741502" y="4892417"/>
            <a:ext cx="1655662" cy="1540119"/>
            <a:chOff x="6659118" y="4908477"/>
            <a:chExt cx="1656525" cy="1540921"/>
          </a:xfrm>
          <a:solidFill>
            <a:schemeClr val="accent6"/>
          </a:solidFill>
        </p:grpSpPr>
        <p:sp>
          <p:nvSpPr>
            <p:cNvPr id="16" name="Isosceles Triangle 260">
              <a:extLst>
                <a:ext uri="{FF2B5EF4-FFF2-40B4-BE49-F238E27FC236}">
                  <a16:creationId xmlns:a16="http://schemas.microsoft.com/office/drawing/2014/main" id="{A77A16EC-0D99-9E40-85CE-28B8AA7C9185}"/>
                </a:ext>
              </a:extLst>
            </p:cNvPr>
            <p:cNvSpPr/>
            <p:nvPr/>
          </p:nvSpPr>
          <p:spPr>
            <a:xfrm rot="20258485">
              <a:off x="6930702" y="4908477"/>
              <a:ext cx="333574" cy="572094"/>
            </a:xfrm>
            <a:prstGeom prs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algn="ctr"/>
              <a:endParaRPr lang="en-US" sz="1400">
                <a:solidFill>
                  <a:schemeClr val="tx2"/>
                </a:solidFill>
              </a:endParaRPr>
            </a:p>
          </p:txBody>
        </p:sp>
        <p:sp>
          <p:nvSpPr>
            <p:cNvPr id="8" name="Freeform 7">
              <a:extLst>
                <a:ext uri="{FF2B5EF4-FFF2-40B4-BE49-F238E27FC236}">
                  <a16:creationId xmlns:a16="http://schemas.microsoft.com/office/drawing/2014/main" id="{D6A56B31-BF02-7547-BB09-BEB89F9C4CCD}"/>
                </a:ext>
              </a:extLst>
            </p:cNvPr>
            <p:cNvSpPr/>
            <p:nvPr/>
          </p:nvSpPr>
          <p:spPr>
            <a:xfrm>
              <a:off x="6659118" y="5040432"/>
              <a:ext cx="1656525" cy="1408966"/>
            </a:xfrm>
            <a:custGeom>
              <a:avLst/>
              <a:gdLst>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704869"/>
                <a:gd name="connsiteY0" fmla="*/ 0 h 1409700"/>
                <a:gd name="connsiteX1" fmla="*/ 1657350 w 1704869"/>
                <a:gd name="connsiteY1" fmla="*/ 720725 h 1409700"/>
                <a:gd name="connsiteX2" fmla="*/ 0 w 1704869"/>
                <a:gd name="connsiteY2" fmla="*/ 1409700 h 1409700"/>
                <a:gd name="connsiteX3" fmla="*/ 0 w 1704869"/>
                <a:gd name="connsiteY3" fmla="*/ 400050 h 1409700"/>
                <a:gd name="connsiteX4" fmla="*/ 939800 w 1704869"/>
                <a:gd name="connsiteY4" fmla="*/ 0 h 1409700"/>
                <a:gd name="connsiteX0" fmla="*/ 939800 w 1657394"/>
                <a:gd name="connsiteY0" fmla="*/ 0 h 1409700"/>
                <a:gd name="connsiteX1" fmla="*/ 1657350 w 1657394"/>
                <a:gd name="connsiteY1" fmla="*/ 720725 h 1409700"/>
                <a:gd name="connsiteX2" fmla="*/ 0 w 1657394"/>
                <a:gd name="connsiteY2" fmla="*/ 1409700 h 1409700"/>
                <a:gd name="connsiteX3" fmla="*/ 0 w 1657394"/>
                <a:gd name="connsiteY3" fmla="*/ 400050 h 1409700"/>
                <a:gd name="connsiteX4" fmla="*/ 939800 w 1657394"/>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89" h="1409700">
                  <a:moveTo>
                    <a:pt x="939800" y="0"/>
                  </a:moveTo>
                  <a:cubicBezTo>
                    <a:pt x="1178983" y="240242"/>
                    <a:pt x="1662405" y="716205"/>
                    <a:pt x="1657350" y="720725"/>
                  </a:cubicBezTo>
                  <a:cubicBezTo>
                    <a:pt x="1073406" y="1242818"/>
                    <a:pt x="555625" y="1361017"/>
                    <a:pt x="0" y="1409700"/>
                  </a:cubicBezTo>
                  <a:lnTo>
                    <a:pt x="0" y="400050"/>
                  </a:lnTo>
                  <a:cubicBezTo>
                    <a:pt x="332317" y="342900"/>
                    <a:pt x="626533" y="279400"/>
                    <a:pt x="939800"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algn="ctr"/>
              <a:endParaRPr lang="en-US" sz="1400">
                <a:solidFill>
                  <a:schemeClr val="tx2"/>
                </a:solidFill>
              </a:endParaRPr>
            </a:p>
          </p:txBody>
        </p:sp>
      </p:grpSp>
      <p:sp>
        <p:nvSpPr>
          <p:cNvPr id="25" name="Rectangle 24">
            <a:extLst>
              <a:ext uri="{FF2B5EF4-FFF2-40B4-BE49-F238E27FC236}">
                <a16:creationId xmlns:a16="http://schemas.microsoft.com/office/drawing/2014/main" id="{D9F8BE99-262E-5848-8989-64A29D607200}"/>
              </a:ext>
            </a:extLst>
          </p:cNvPr>
          <p:cNvSpPr/>
          <p:nvPr/>
        </p:nvSpPr>
        <p:spPr>
          <a:xfrm>
            <a:off x="1029328" y="4505227"/>
            <a:ext cx="1089479" cy="307777"/>
          </a:xfrm>
          <a:prstGeom prst="rect">
            <a:avLst/>
          </a:prstGeom>
        </p:spPr>
        <p:txBody>
          <a:bodyPr wrap="square" lIns="0" tIns="0" rIns="0" bIns="0" anchor="t">
            <a:spAutoFit/>
          </a:bodyPr>
          <a:lstStyle/>
          <a:p>
            <a:pPr algn="ctr"/>
            <a:r>
              <a:rPr lang="en-US" sz="1000" b="1">
                <a:solidFill>
                  <a:schemeClr val="bg1"/>
                </a:solidFill>
              </a:rPr>
              <a:t>Physical Infrastructure</a:t>
            </a:r>
          </a:p>
        </p:txBody>
      </p:sp>
      <p:sp>
        <p:nvSpPr>
          <p:cNvPr id="24" name="Rectangle 23">
            <a:extLst>
              <a:ext uri="{FF2B5EF4-FFF2-40B4-BE49-F238E27FC236}">
                <a16:creationId xmlns:a16="http://schemas.microsoft.com/office/drawing/2014/main" id="{E761D8C2-7E93-824C-94F9-8E77DC87B288}"/>
              </a:ext>
            </a:extLst>
          </p:cNvPr>
          <p:cNvSpPr/>
          <p:nvPr/>
        </p:nvSpPr>
        <p:spPr>
          <a:xfrm>
            <a:off x="2220492" y="5674084"/>
            <a:ext cx="1089479" cy="307777"/>
          </a:xfrm>
          <a:prstGeom prst="rect">
            <a:avLst/>
          </a:prstGeom>
        </p:spPr>
        <p:txBody>
          <a:bodyPr wrap="square" lIns="0" tIns="0" rIns="0" bIns="0">
            <a:spAutoFit/>
          </a:bodyPr>
          <a:lstStyle/>
          <a:p>
            <a:pPr algn="ctr"/>
            <a:r>
              <a:rPr lang="en-US" sz="1000" b="1">
                <a:solidFill>
                  <a:schemeClr val="bg1"/>
                </a:solidFill>
              </a:rPr>
              <a:t>Tanzu &amp; Kubernetes</a:t>
            </a:r>
            <a:endParaRPr lang="en-US" sz="800">
              <a:solidFill>
                <a:schemeClr val="bg1"/>
              </a:solidFill>
            </a:endParaRPr>
          </a:p>
        </p:txBody>
      </p:sp>
      <p:sp>
        <p:nvSpPr>
          <p:cNvPr id="22" name="Rectangle 21">
            <a:extLst>
              <a:ext uri="{FF2B5EF4-FFF2-40B4-BE49-F238E27FC236}">
                <a16:creationId xmlns:a16="http://schemas.microsoft.com/office/drawing/2014/main" id="{D9137A57-739C-B548-B1E5-28D94D05A034}"/>
              </a:ext>
            </a:extLst>
          </p:cNvPr>
          <p:cNvSpPr/>
          <p:nvPr/>
        </p:nvSpPr>
        <p:spPr>
          <a:xfrm>
            <a:off x="5139672" y="4169089"/>
            <a:ext cx="1089479" cy="923330"/>
          </a:xfrm>
          <a:prstGeom prst="rect">
            <a:avLst/>
          </a:prstGeom>
        </p:spPr>
        <p:txBody>
          <a:bodyPr wrap="square" lIns="0" tIns="0" rIns="0" bIns="0" anchor="t">
            <a:spAutoFit/>
          </a:bodyPr>
          <a:lstStyle/>
          <a:p>
            <a:pPr algn="ctr"/>
            <a:r>
              <a:rPr lang="en-US" sz="1000" b="1" dirty="0">
                <a:solidFill>
                  <a:schemeClr val="bg1"/>
                </a:solidFill>
              </a:rPr>
              <a:t>VMware Aria Operations for: </a:t>
            </a:r>
          </a:p>
          <a:p>
            <a:pPr algn="ctr"/>
            <a:r>
              <a:rPr lang="en-US" sz="1000" b="1" dirty="0">
                <a:solidFill>
                  <a:schemeClr val="bg1"/>
                </a:solidFill>
              </a:rPr>
              <a:t>Logs</a:t>
            </a:r>
          </a:p>
          <a:p>
            <a:pPr algn="ctr"/>
            <a:r>
              <a:rPr lang="en-US" sz="1000" b="1" dirty="0">
                <a:solidFill>
                  <a:schemeClr val="bg1"/>
                </a:solidFill>
              </a:rPr>
              <a:t>Integration</a:t>
            </a:r>
          </a:p>
          <a:p>
            <a:pPr algn="ctr"/>
            <a:r>
              <a:rPr lang="en-US" sz="1000" b="1" dirty="0">
                <a:solidFill>
                  <a:schemeClr val="bg1"/>
                </a:solidFill>
              </a:rPr>
              <a:t>Networks </a:t>
            </a:r>
          </a:p>
          <a:p>
            <a:pPr algn="ctr"/>
            <a:r>
              <a:rPr lang="en-US" sz="1000" b="1" dirty="0">
                <a:solidFill>
                  <a:schemeClr val="bg1"/>
                </a:solidFill>
              </a:rPr>
              <a:t>Skyline</a:t>
            </a:r>
            <a:endParaRPr lang="en-US" sz="1797" dirty="0">
              <a:solidFill>
                <a:schemeClr val="bg1"/>
              </a:solidFill>
            </a:endParaRPr>
          </a:p>
        </p:txBody>
      </p:sp>
      <p:sp>
        <p:nvSpPr>
          <p:cNvPr id="23" name="Rectangle 22">
            <a:extLst>
              <a:ext uri="{FF2B5EF4-FFF2-40B4-BE49-F238E27FC236}">
                <a16:creationId xmlns:a16="http://schemas.microsoft.com/office/drawing/2014/main" id="{3A583017-7DEC-9646-98BD-1296C1ED9D7E}"/>
              </a:ext>
            </a:extLst>
          </p:cNvPr>
          <p:cNvSpPr/>
          <p:nvPr/>
        </p:nvSpPr>
        <p:spPr>
          <a:xfrm>
            <a:off x="5139672" y="2901709"/>
            <a:ext cx="1089479" cy="307777"/>
          </a:xfrm>
          <a:prstGeom prst="rect">
            <a:avLst/>
          </a:prstGeom>
        </p:spPr>
        <p:txBody>
          <a:bodyPr wrap="square" lIns="0" tIns="0" rIns="0" bIns="0" anchor="t">
            <a:spAutoFit/>
          </a:bodyPr>
          <a:lstStyle/>
          <a:p>
            <a:pPr algn="ctr"/>
            <a:r>
              <a:rPr lang="en-US" sz="1000" b="1">
                <a:solidFill>
                  <a:schemeClr val="bg1"/>
                </a:solidFill>
              </a:rPr>
              <a:t>Custom Integrations</a:t>
            </a:r>
            <a:endParaRPr lang="en-US" sz="1797">
              <a:solidFill>
                <a:schemeClr val="bg1"/>
              </a:solidFill>
            </a:endParaRPr>
          </a:p>
        </p:txBody>
      </p:sp>
      <p:sp>
        <p:nvSpPr>
          <p:cNvPr id="26" name="Rectangle 25">
            <a:extLst>
              <a:ext uri="{FF2B5EF4-FFF2-40B4-BE49-F238E27FC236}">
                <a16:creationId xmlns:a16="http://schemas.microsoft.com/office/drawing/2014/main" id="{9BCE8CC9-83C7-DE4C-B3BC-BE157D0F193E}"/>
              </a:ext>
            </a:extLst>
          </p:cNvPr>
          <p:cNvSpPr/>
          <p:nvPr/>
        </p:nvSpPr>
        <p:spPr>
          <a:xfrm>
            <a:off x="3909905" y="1758481"/>
            <a:ext cx="1089479" cy="153888"/>
          </a:xfrm>
          <a:prstGeom prst="rect">
            <a:avLst/>
          </a:prstGeom>
        </p:spPr>
        <p:txBody>
          <a:bodyPr wrap="square" lIns="0" tIns="0" rIns="0" bIns="0" anchor="t">
            <a:spAutoFit/>
          </a:bodyPr>
          <a:lstStyle/>
          <a:p>
            <a:pPr algn="ctr"/>
            <a:r>
              <a:rPr lang="en-US" sz="1000" b="1">
                <a:solidFill>
                  <a:schemeClr val="bg1"/>
                </a:solidFill>
              </a:rPr>
              <a:t>Apps</a:t>
            </a:r>
          </a:p>
        </p:txBody>
      </p:sp>
      <p:sp>
        <p:nvSpPr>
          <p:cNvPr id="28" name="Rectangle 27">
            <a:extLst>
              <a:ext uri="{FF2B5EF4-FFF2-40B4-BE49-F238E27FC236}">
                <a16:creationId xmlns:a16="http://schemas.microsoft.com/office/drawing/2014/main" id="{6CE48DD8-6534-3446-BE15-276B564D04BC}"/>
              </a:ext>
            </a:extLst>
          </p:cNvPr>
          <p:cNvSpPr/>
          <p:nvPr/>
        </p:nvSpPr>
        <p:spPr>
          <a:xfrm>
            <a:off x="2224615" y="1663493"/>
            <a:ext cx="1089479" cy="153888"/>
          </a:xfrm>
          <a:prstGeom prst="rect">
            <a:avLst/>
          </a:prstGeom>
        </p:spPr>
        <p:txBody>
          <a:bodyPr wrap="square" lIns="0" tIns="0" rIns="0" bIns="0" anchor="t">
            <a:spAutoFit/>
          </a:bodyPr>
          <a:lstStyle/>
          <a:p>
            <a:pPr algn="ctr"/>
            <a:r>
              <a:rPr lang="en-US" sz="1000" b="1">
                <a:solidFill>
                  <a:schemeClr val="bg1"/>
                </a:solidFill>
              </a:rPr>
              <a:t>CMDB</a:t>
            </a:r>
          </a:p>
        </p:txBody>
      </p:sp>
      <p:grpSp>
        <p:nvGrpSpPr>
          <p:cNvPr id="55" name="Group 54">
            <a:extLst>
              <a:ext uri="{FF2B5EF4-FFF2-40B4-BE49-F238E27FC236}">
                <a16:creationId xmlns:a16="http://schemas.microsoft.com/office/drawing/2014/main" id="{5F95C001-DAA7-EC42-863C-594B7291843E}"/>
              </a:ext>
            </a:extLst>
          </p:cNvPr>
          <p:cNvGrpSpPr>
            <a:grpSpLocks/>
          </p:cNvGrpSpPr>
          <p:nvPr/>
        </p:nvGrpSpPr>
        <p:grpSpPr>
          <a:xfrm>
            <a:off x="933324" y="2020368"/>
            <a:ext cx="1541680" cy="1636593"/>
            <a:chOff x="3850700" y="1997175"/>
            <a:chExt cx="1542483" cy="1637446"/>
          </a:xfrm>
        </p:grpSpPr>
        <p:sp>
          <p:nvSpPr>
            <p:cNvPr id="10" name="Freeform 9">
              <a:extLst>
                <a:ext uri="{FF2B5EF4-FFF2-40B4-BE49-F238E27FC236}">
                  <a16:creationId xmlns:a16="http://schemas.microsoft.com/office/drawing/2014/main" id="{2DE49F24-1C87-AB42-AFBC-CD7439CBD93B}"/>
                </a:ext>
              </a:extLst>
            </p:cNvPr>
            <p:cNvSpPr/>
            <p:nvPr/>
          </p:nvSpPr>
          <p:spPr>
            <a:xfrm flipH="1">
              <a:off x="3850700" y="1997175"/>
              <a:ext cx="1386821" cy="1637446"/>
            </a:xfrm>
            <a:custGeom>
              <a:avLst/>
              <a:gdLst>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541"/>
                <a:gd name="connsiteY0" fmla="*/ 0 h 1638300"/>
                <a:gd name="connsiteX1" fmla="*/ 0 w 1387541"/>
                <a:gd name="connsiteY1" fmla="*/ 711200 h 1638300"/>
                <a:gd name="connsiteX2" fmla="*/ 374650 w 1387541"/>
                <a:gd name="connsiteY2" fmla="*/ 1638300 h 1638300"/>
                <a:gd name="connsiteX3" fmla="*/ 1387475 w 1387541"/>
                <a:gd name="connsiteY3" fmla="*/ 1635125 h 1638300"/>
                <a:gd name="connsiteX4" fmla="*/ 720725 w 1387541"/>
                <a:gd name="connsiteY4" fmla="*/ 0 h 1638300"/>
                <a:gd name="connsiteX0" fmla="*/ 720725 w 1387573"/>
                <a:gd name="connsiteY0" fmla="*/ 0 h 1638300"/>
                <a:gd name="connsiteX1" fmla="*/ 0 w 1387573"/>
                <a:gd name="connsiteY1" fmla="*/ 711200 h 1638300"/>
                <a:gd name="connsiteX2" fmla="*/ 374650 w 1387573"/>
                <a:gd name="connsiteY2" fmla="*/ 1638300 h 1638300"/>
                <a:gd name="connsiteX3" fmla="*/ 1387475 w 1387573"/>
                <a:gd name="connsiteY3" fmla="*/ 1635125 h 1638300"/>
                <a:gd name="connsiteX4" fmla="*/ 720725 w 1387573"/>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57397 w 1424147"/>
                <a:gd name="connsiteY0" fmla="*/ 0 h 1638300"/>
                <a:gd name="connsiteX1" fmla="*/ 36672 w 1424147"/>
                <a:gd name="connsiteY1" fmla="*/ 711200 h 1638300"/>
                <a:gd name="connsiteX2" fmla="*/ 411322 w 1424147"/>
                <a:gd name="connsiteY2" fmla="*/ 1638300 h 1638300"/>
                <a:gd name="connsiteX3" fmla="*/ 1424147 w 1424147"/>
                <a:gd name="connsiteY3" fmla="*/ 1635125 h 1638300"/>
                <a:gd name="connsiteX4" fmla="*/ 757397 w 1424147"/>
                <a:gd name="connsiteY4" fmla="*/ 0 h 1638300"/>
                <a:gd name="connsiteX0" fmla="*/ 720813 w 1387563"/>
                <a:gd name="connsiteY0" fmla="*/ 0 h 1638300"/>
                <a:gd name="connsiteX1" fmla="*/ 88 w 1387563"/>
                <a:gd name="connsiteY1" fmla="*/ 711200 h 1638300"/>
                <a:gd name="connsiteX2" fmla="*/ 374738 w 1387563"/>
                <a:gd name="connsiteY2" fmla="*/ 1638300 h 1638300"/>
                <a:gd name="connsiteX3" fmla="*/ 1387563 w 1387563"/>
                <a:gd name="connsiteY3" fmla="*/ 1635125 h 1638300"/>
                <a:gd name="connsiteX4" fmla="*/ 720813 w 138756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543" h="1638300">
                  <a:moveTo>
                    <a:pt x="720793" y="0"/>
                  </a:moveTo>
                  <a:cubicBezTo>
                    <a:pt x="480551" y="237067"/>
                    <a:pt x="-6563" y="702913"/>
                    <a:pt x="68" y="711200"/>
                  </a:cubicBezTo>
                  <a:cubicBezTo>
                    <a:pt x="241983" y="1013529"/>
                    <a:pt x="345085" y="1300692"/>
                    <a:pt x="374718" y="1638300"/>
                  </a:cubicBezTo>
                  <a:lnTo>
                    <a:pt x="1387543" y="1635125"/>
                  </a:lnTo>
                  <a:cubicBezTo>
                    <a:pt x="1374843" y="1039283"/>
                    <a:pt x="1092268" y="418042"/>
                    <a:pt x="720793" y="0"/>
                  </a:cubicBez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344" tIns="91344" rIns="91344" bIns="91344" rtlCol="0" anchor="ctr">
              <a:noAutofit/>
            </a:bodyPr>
            <a:lstStyle/>
            <a:p>
              <a:pPr algn="ctr"/>
              <a:endParaRPr lang="en-US" sz="1400">
                <a:solidFill>
                  <a:schemeClr val="tx2"/>
                </a:solidFill>
              </a:endParaRPr>
            </a:p>
          </p:txBody>
        </p:sp>
        <p:sp>
          <p:nvSpPr>
            <p:cNvPr id="19" name="Isosceles Triangle 263">
              <a:extLst>
                <a:ext uri="{FF2B5EF4-FFF2-40B4-BE49-F238E27FC236}">
                  <a16:creationId xmlns:a16="http://schemas.microsoft.com/office/drawing/2014/main" id="{9C42138B-8CBC-4940-9D2A-F5B1E74329AD}"/>
                </a:ext>
              </a:extLst>
            </p:cNvPr>
            <p:cNvSpPr/>
            <p:nvPr/>
          </p:nvSpPr>
          <p:spPr>
            <a:xfrm rot="6619441">
              <a:off x="4940349" y="2908072"/>
              <a:ext cx="333574" cy="572094"/>
            </a:xfrm>
            <a:prstGeom prst="triangle">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5964" tIns="35964" rIns="35964" bIns="35964" rtlCol="0" anchor="ctr">
              <a:spAutoFit/>
            </a:bodyPr>
            <a:lstStyle/>
            <a:p>
              <a:pPr algn="ctr"/>
              <a:endParaRPr lang="en-US" sz="1400">
                <a:solidFill>
                  <a:schemeClr val="tx2"/>
                </a:solidFill>
              </a:endParaRPr>
            </a:p>
          </p:txBody>
        </p:sp>
      </p:grpSp>
      <p:sp>
        <p:nvSpPr>
          <p:cNvPr id="27" name="Rectangle 26">
            <a:extLst>
              <a:ext uri="{FF2B5EF4-FFF2-40B4-BE49-F238E27FC236}">
                <a16:creationId xmlns:a16="http://schemas.microsoft.com/office/drawing/2014/main" id="{3EEC3FC7-46A1-2C48-9EC1-2A02D019F68F}"/>
              </a:ext>
            </a:extLst>
          </p:cNvPr>
          <p:cNvSpPr/>
          <p:nvPr/>
        </p:nvSpPr>
        <p:spPr>
          <a:xfrm>
            <a:off x="1070131" y="2808126"/>
            <a:ext cx="1089479" cy="307777"/>
          </a:xfrm>
          <a:prstGeom prst="rect">
            <a:avLst/>
          </a:prstGeom>
        </p:spPr>
        <p:txBody>
          <a:bodyPr wrap="square" lIns="0" tIns="0" rIns="0" bIns="0" anchor="t">
            <a:spAutoFit/>
          </a:bodyPr>
          <a:lstStyle/>
          <a:p>
            <a:pPr algn="ctr"/>
            <a:r>
              <a:rPr lang="en-US" sz="1000" b="1">
                <a:solidFill>
                  <a:schemeClr val="bg1"/>
                </a:solidFill>
              </a:rPr>
              <a:t>Native Public Cloud</a:t>
            </a:r>
          </a:p>
        </p:txBody>
      </p:sp>
      <p:sp>
        <p:nvSpPr>
          <p:cNvPr id="102" name="TextBox 101">
            <a:extLst>
              <a:ext uri="{FF2B5EF4-FFF2-40B4-BE49-F238E27FC236}">
                <a16:creationId xmlns:a16="http://schemas.microsoft.com/office/drawing/2014/main" id="{C557E803-68B8-D54F-9C24-A90D3D8EDDAE}"/>
              </a:ext>
            </a:extLst>
          </p:cNvPr>
          <p:cNvSpPr txBox="1"/>
          <p:nvPr/>
        </p:nvSpPr>
        <p:spPr>
          <a:xfrm>
            <a:off x="3560679" y="5599296"/>
            <a:ext cx="1787930" cy="246221"/>
          </a:xfrm>
          <a:prstGeom prst="rect">
            <a:avLst/>
          </a:prstGeom>
          <a:noFill/>
        </p:spPr>
        <p:txBody>
          <a:bodyPr wrap="square">
            <a:spAutoFit/>
          </a:bodyPr>
          <a:lstStyle/>
          <a:p>
            <a:pPr algn="ctr"/>
            <a:r>
              <a:rPr lang="en-US" sz="1000" b="1" dirty="0">
                <a:solidFill>
                  <a:schemeClr val="bg1"/>
                </a:solidFill>
              </a:rPr>
              <a:t>CloudHealth</a:t>
            </a:r>
            <a:endParaRPr lang="en-US" dirty="0"/>
          </a:p>
        </p:txBody>
      </p:sp>
      <p:sp>
        <p:nvSpPr>
          <p:cNvPr id="2" name="Title 3">
            <a:extLst>
              <a:ext uri="{FF2B5EF4-FFF2-40B4-BE49-F238E27FC236}">
                <a16:creationId xmlns:a16="http://schemas.microsoft.com/office/drawing/2014/main" id="{A64DF514-8CA1-FB89-FAC2-51FE2E22D62D}"/>
              </a:ext>
            </a:extLst>
          </p:cNvPr>
          <p:cNvSpPr txBox="1">
            <a:spLocks/>
          </p:cNvSpPr>
          <p:nvPr/>
        </p:nvSpPr>
        <p:spPr>
          <a:xfrm>
            <a:off x="2374607" y="4204542"/>
            <a:ext cx="2480258" cy="3810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pPr algn="ctr"/>
            <a:r>
              <a:rPr lang="en-US" dirty="0"/>
              <a:t>VMware Aria </a:t>
            </a:r>
          </a:p>
          <a:p>
            <a:pPr algn="ctr"/>
            <a:r>
              <a:rPr lang="en-US" dirty="0"/>
              <a:t>Operations</a:t>
            </a:r>
          </a:p>
        </p:txBody>
      </p:sp>
    </p:spTree>
    <p:extLst>
      <p:ext uri="{BB962C8B-B14F-4D97-AF65-F5344CB8AC3E}">
        <p14:creationId xmlns:p14="http://schemas.microsoft.com/office/powerpoint/2010/main" val="112364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C4431E1-2C8D-4FE4-B25E-006DBE887476}"/>
              </a:ext>
            </a:extLst>
          </p:cNvPr>
          <p:cNvSpPr>
            <a:spLocks noGrp="1"/>
          </p:cNvSpPr>
          <p:nvPr>
            <p:ph type="title"/>
          </p:nvPr>
        </p:nvSpPr>
        <p:spPr/>
        <p:txBody>
          <a:bodyPr/>
          <a:lstStyle/>
          <a:p>
            <a:r>
              <a:rPr lang="en-US" dirty="0"/>
              <a:t>Monitor Public Clouds in VMware Aria Operations</a:t>
            </a:r>
          </a:p>
        </p:txBody>
      </p:sp>
      <p:sp>
        <p:nvSpPr>
          <p:cNvPr id="7" name="Subtitle 6">
            <a:extLst>
              <a:ext uri="{FF2B5EF4-FFF2-40B4-BE49-F238E27FC236}">
                <a16:creationId xmlns:a16="http://schemas.microsoft.com/office/drawing/2014/main" id="{9A57FDD5-C4E4-4853-AC1F-DEEEF937C24D}"/>
              </a:ext>
            </a:extLst>
          </p:cNvPr>
          <p:cNvSpPr>
            <a:spLocks noGrp="1"/>
          </p:cNvSpPr>
          <p:nvPr>
            <p:ph type="subTitle" idx="10"/>
          </p:nvPr>
        </p:nvSpPr>
        <p:spPr/>
        <p:txBody>
          <a:bodyPr/>
          <a:lstStyle/>
          <a:p>
            <a:r>
              <a:rPr lang="en-US"/>
              <a:t>Coverage for Most Popular Clouds and Services</a:t>
            </a:r>
          </a:p>
        </p:txBody>
      </p:sp>
      <p:pic>
        <p:nvPicPr>
          <p:cNvPr id="8" name="Picture 7" descr="A picture containing text, tableware, plate, dishware&#10;&#10;Description automatically generated">
            <a:extLst>
              <a:ext uri="{FF2B5EF4-FFF2-40B4-BE49-F238E27FC236}">
                <a16:creationId xmlns:a16="http://schemas.microsoft.com/office/drawing/2014/main" id="{865B03C8-535E-4BE9-8DDD-AB5B2F6190DF}"/>
              </a:ext>
            </a:extLst>
          </p:cNvPr>
          <p:cNvPicPr>
            <a:picLocks noChangeAspect="1"/>
          </p:cNvPicPr>
          <p:nvPr/>
        </p:nvPicPr>
        <p:blipFill>
          <a:blip r:embed="rId3"/>
          <a:stretch>
            <a:fillRect/>
          </a:stretch>
        </p:blipFill>
        <p:spPr>
          <a:xfrm>
            <a:off x="733975" y="1644216"/>
            <a:ext cx="1679543" cy="1004927"/>
          </a:xfrm>
          <a:prstGeom prst="rect">
            <a:avLst/>
          </a:prstGeom>
        </p:spPr>
      </p:pic>
      <p:pic>
        <p:nvPicPr>
          <p:cNvPr id="10" name="Picture 9" descr="Logo&#10;&#10;Description automatically generated with medium confidence">
            <a:extLst>
              <a:ext uri="{FF2B5EF4-FFF2-40B4-BE49-F238E27FC236}">
                <a16:creationId xmlns:a16="http://schemas.microsoft.com/office/drawing/2014/main" id="{102FE410-0BA8-4845-AD34-4CB2A9279C4A}"/>
              </a:ext>
            </a:extLst>
          </p:cNvPr>
          <p:cNvPicPr>
            <a:picLocks noChangeAspect="1"/>
          </p:cNvPicPr>
          <p:nvPr/>
        </p:nvPicPr>
        <p:blipFill>
          <a:blip r:embed="rId4"/>
          <a:stretch>
            <a:fillRect/>
          </a:stretch>
        </p:blipFill>
        <p:spPr>
          <a:xfrm>
            <a:off x="4348065" y="1713197"/>
            <a:ext cx="2373021" cy="684715"/>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F7B41D5D-7732-4BFF-B1E8-01B0D6F97BC7}"/>
              </a:ext>
            </a:extLst>
          </p:cNvPr>
          <p:cNvPicPr>
            <a:picLocks noChangeAspect="1"/>
          </p:cNvPicPr>
          <p:nvPr/>
        </p:nvPicPr>
        <p:blipFill>
          <a:blip r:embed="rId5"/>
          <a:stretch>
            <a:fillRect/>
          </a:stretch>
        </p:blipFill>
        <p:spPr>
          <a:xfrm>
            <a:off x="8206603" y="1895449"/>
            <a:ext cx="3248247" cy="502463"/>
          </a:xfrm>
          <a:prstGeom prst="rect">
            <a:avLst/>
          </a:prstGeom>
        </p:spPr>
      </p:pic>
      <p:sp>
        <p:nvSpPr>
          <p:cNvPr id="14" name="TextBox 13">
            <a:extLst>
              <a:ext uri="{FF2B5EF4-FFF2-40B4-BE49-F238E27FC236}">
                <a16:creationId xmlns:a16="http://schemas.microsoft.com/office/drawing/2014/main" id="{5347AE4B-7CB3-468E-85C7-1CCA98B5BFB7}"/>
              </a:ext>
            </a:extLst>
          </p:cNvPr>
          <p:cNvSpPr txBox="1"/>
          <p:nvPr/>
        </p:nvSpPr>
        <p:spPr>
          <a:xfrm>
            <a:off x="579809" y="2836506"/>
            <a:ext cx="2807682" cy="969496"/>
          </a:xfrm>
          <a:prstGeom prst="rect">
            <a:avLst/>
          </a:prstGeom>
        </p:spPr>
        <p:txBody>
          <a:bodyPr wrap="square" lIns="0" tIns="0" rIns="0" bIns="0" rtlCol="0">
            <a:spAutoFit/>
          </a:bodyPr>
          <a:lstStyle/>
          <a:p>
            <a:pPr algn="l">
              <a:spcAft>
                <a:spcPts val="600"/>
              </a:spcAft>
            </a:pPr>
            <a:r>
              <a:rPr lang="en-US" sz="1200"/>
              <a:t>Support for 68/110 services as of 8.6</a:t>
            </a:r>
          </a:p>
          <a:p>
            <a:pPr marL="171450" indent="-171450" algn="l">
              <a:spcAft>
                <a:spcPts val="600"/>
              </a:spcAft>
              <a:buFont typeface="Arial" panose="020B0604020202020204" pitchFamily="34" charset="0"/>
              <a:buChar char="•"/>
            </a:pPr>
            <a:r>
              <a:rPr lang="en-US" sz="1200"/>
              <a:t>99 object types</a:t>
            </a:r>
          </a:p>
          <a:p>
            <a:pPr marL="171450" indent="-171450" algn="l">
              <a:spcAft>
                <a:spcPts val="600"/>
              </a:spcAft>
              <a:buFont typeface="Arial" panose="020B0604020202020204" pitchFamily="34" charset="0"/>
              <a:buChar char="•"/>
            </a:pPr>
            <a:r>
              <a:rPr lang="en-US" sz="1200"/>
              <a:t>23 Dashboards</a:t>
            </a:r>
          </a:p>
          <a:p>
            <a:pPr marL="171450" indent="-171450" algn="l">
              <a:spcAft>
                <a:spcPts val="600"/>
              </a:spcAft>
              <a:buFont typeface="Arial" panose="020B0604020202020204" pitchFamily="34" charset="0"/>
              <a:buChar char="•"/>
            </a:pPr>
            <a:r>
              <a:rPr lang="en-US" sz="1200"/>
              <a:t>35 Alert Definitions</a:t>
            </a:r>
          </a:p>
        </p:txBody>
      </p:sp>
      <p:sp>
        <p:nvSpPr>
          <p:cNvPr id="61" name="TextBox 60">
            <a:extLst>
              <a:ext uri="{FF2B5EF4-FFF2-40B4-BE49-F238E27FC236}">
                <a16:creationId xmlns:a16="http://schemas.microsoft.com/office/drawing/2014/main" id="{EA29DDE8-B61E-4F00-975A-866688317F0F}"/>
              </a:ext>
            </a:extLst>
          </p:cNvPr>
          <p:cNvSpPr txBox="1"/>
          <p:nvPr/>
        </p:nvSpPr>
        <p:spPr>
          <a:xfrm>
            <a:off x="4402248" y="2836506"/>
            <a:ext cx="2754219" cy="969496"/>
          </a:xfrm>
          <a:prstGeom prst="rect">
            <a:avLst/>
          </a:prstGeom>
        </p:spPr>
        <p:txBody>
          <a:bodyPr wrap="square" lIns="0" tIns="0" rIns="0" bIns="0" rtlCol="0">
            <a:spAutoFit/>
          </a:bodyPr>
          <a:lstStyle/>
          <a:p>
            <a:pPr algn="l">
              <a:spcAft>
                <a:spcPts val="600"/>
              </a:spcAft>
            </a:pPr>
            <a:r>
              <a:rPr lang="en-US" sz="1200"/>
              <a:t>Support for 65/76 services as of 8.6</a:t>
            </a:r>
          </a:p>
          <a:p>
            <a:pPr marL="171450" indent="-171450" algn="l">
              <a:spcAft>
                <a:spcPts val="600"/>
              </a:spcAft>
              <a:buFont typeface="Arial" panose="020B0604020202020204" pitchFamily="34" charset="0"/>
              <a:buChar char="•"/>
            </a:pPr>
            <a:r>
              <a:rPr lang="en-US" sz="1200"/>
              <a:t>59 object types</a:t>
            </a:r>
          </a:p>
          <a:p>
            <a:pPr marL="171450" indent="-171450" algn="l">
              <a:spcAft>
                <a:spcPts val="600"/>
              </a:spcAft>
              <a:buFont typeface="Arial" panose="020B0604020202020204" pitchFamily="34" charset="0"/>
              <a:buChar char="•"/>
            </a:pPr>
            <a:r>
              <a:rPr lang="en-US" sz="1200"/>
              <a:t>11 Dashboards</a:t>
            </a:r>
          </a:p>
          <a:p>
            <a:pPr marL="171450" indent="-171450" algn="l">
              <a:spcAft>
                <a:spcPts val="600"/>
              </a:spcAft>
              <a:buFont typeface="Arial" panose="020B0604020202020204" pitchFamily="34" charset="0"/>
              <a:buChar char="•"/>
            </a:pPr>
            <a:r>
              <a:rPr lang="en-US" sz="1200"/>
              <a:t>14 Alert Definitions</a:t>
            </a:r>
          </a:p>
        </p:txBody>
      </p:sp>
      <p:pic>
        <p:nvPicPr>
          <p:cNvPr id="16" name="Picture 15">
            <a:extLst>
              <a:ext uri="{FF2B5EF4-FFF2-40B4-BE49-F238E27FC236}">
                <a16:creationId xmlns:a16="http://schemas.microsoft.com/office/drawing/2014/main" id="{99488F7E-320F-4727-B4FF-27943E18386D}"/>
              </a:ext>
            </a:extLst>
          </p:cNvPr>
          <p:cNvPicPr>
            <a:picLocks noChangeAspect="1"/>
          </p:cNvPicPr>
          <p:nvPr/>
        </p:nvPicPr>
        <p:blipFill>
          <a:blip r:embed="rId6"/>
          <a:stretch>
            <a:fillRect/>
          </a:stretch>
        </p:blipFill>
        <p:spPr>
          <a:xfrm>
            <a:off x="6846869" y="3879552"/>
            <a:ext cx="3468328" cy="2738290"/>
          </a:xfrm>
          <a:prstGeom prst="rect">
            <a:avLst/>
          </a:prstGeom>
        </p:spPr>
      </p:pic>
      <p:pic>
        <p:nvPicPr>
          <p:cNvPr id="18" name="Picture 17">
            <a:extLst>
              <a:ext uri="{FF2B5EF4-FFF2-40B4-BE49-F238E27FC236}">
                <a16:creationId xmlns:a16="http://schemas.microsoft.com/office/drawing/2014/main" id="{30A5E99B-8880-4186-8F5F-91F2E7AFDA0D}"/>
              </a:ext>
            </a:extLst>
          </p:cNvPr>
          <p:cNvPicPr>
            <a:picLocks noChangeAspect="1"/>
          </p:cNvPicPr>
          <p:nvPr/>
        </p:nvPicPr>
        <p:blipFill>
          <a:blip r:embed="rId7"/>
          <a:stretch>
            <a:fillRect/>
          </a:stretch>
        </p:blipFill>
        <p:spPr>
          <a:xfrm>
            <a:off x="1119311" y="3861954"/>
            <a:ext cx="5198592" cy="2565697"/>
          </a:xfrm>
          <a:prstGeom prst="rect">
            <a:avLst/>
          </a:prstGeom>
        </p:spPr>
      </p:pic>
      <p:sp>
        <p:nvSpPr>
          <p:cNvPr id="66" name="TextBox 65">
            <a:extLst>
              <a:ext uri="{FF2B5EF4-FFF2-40B4-BE49-F238E27FC236}">
                <a16:creationId xmlns:a16="http://schemas.microsoft.com/office/drawing/2014/main" id="{A395D3AC-DF0A-400F-8E29-A7B8CCFC5399}"/>
              </a:ext>
            </a:extLst>
          </p:cNvPr>
          <p:cNvSpPr txBox="1"/>
          <p:nvPr/>
        </p:nvSpPr>
        <p:spPr>
          <a:xfrm>
            <a:off x="8801333" y="2836506"/>
            <a:ext cx="2754219" cy="969496"/>
          </a:xfrm>
          <a:prstGeom prst="rect">
            <a:avLst/>
          </a:prstGeom>
        </p:spPr>
        <p:txBody>
          <a:bodyPr wrap="square" lIns="0" tIns="0" rIns="0" bIns="0" rtlCol="0">
            <a:spAutoFit/>
          </a:bodyPr>
          <a:lstStyle/>
          <a:p>
            <a:pPr algn="l">
              <a:spcAft>
                <a:spcPts val="600"/>
              </a:spcAft>
            </a:pPr>
            <a:r>
              <a:rPr lang="en-US" sz="1200"/>
              <a:t>Support for 14/57 services as of 8.6</a:t>
            </a:r>
          </a:p>
          <a:p>
            <a:pPr marL="171450" indent="-171450" algn="l">
              <a:spcAft>
                <a:spcPts val="600"/>
              </a:spcAft>
              <a:buFont typeface="Arial" panose="020B0604020202020204" pitchFamily="34" charset="0"/>
              <a:buChar char="•"/>
            </a:pPr>
            <a:r>
              <a:rPr lang="en-US" sz="1200"/>
              <a:t>10 object types</a:t>
            </a:r>
          </a:p>
          <a:p>
            <a:pPr marL="171450" indent="-171450" algn="l">
              <a:spcAft>
                <a:spcPts val="600"/>
              </a:spcAft>
              <a:buFont typeface="Arial" panose="020B0604020202020204" pitchFamily="34" charset="0"/>
              <a:buChar char="•"/>
            </a:pPr>
            <a:r>
              <a:rPr lang="en-US" sz="1200"/>
              <a:t>7 Dashboards</a:t>
            </a:r>
          </a:p>
          <a:p>
            <a:pPr marL="171450" indent="-171450" algn="l">
              <a:spcAft>
                <a:spcPts val="600"/>
              </a:spcAft>
              <a:buFont typeface="Arial" panose="020B0604020202020204" pitchFamily="34" charset="0"/>
              <a:buChar char="•"/>
            </a:pPr>
            <a:r>
              <a:rPr lang="en-US" sz="1200"/>
              <a:t>6 Alert Definitions</a:t>
            </a:r>
          </a:p>
        </p:txBody>
      </p:sp>
    </p:spTree>
    <p:extLst>
      <p:ext uri="{BB962C8B-B14F-4D97-AF65-F5344CB8AC3E}">
        <p14:creationId xmlns:p14="http://schemas.microsoft.com/office/powerpoint/2010/main" val="211721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BB74C14-178A-9F48-8AA5-8357C4345F42}"/>
              </a:ext>
            </a:extLst>
          </p:cNvPr>
          <p:cNvSpPr>
            <a:spLocks noGrp="1"/>
          </p:cNvSpPr>
          <p:nvPr>
            <p:ph type="body" sz="quarter" idx="21"/>
          </p:nvPr>
        </p:nvSpPr>
        <p:spPr>
          <a:xfrm>
            <a:off x="112364" y="1270595"/>
            <a:ext cx="4184196" cy="641332"/>
          </a:xfrm>
        </p:spPr>
        <p:txBody>
          <a:bodyPr/>
          <a:lstStyle/>
          <a:p>
            <a:pPr algn="ctr">
              <a:spcBef>
                <a:spcPts val="0"/>
              </a:spcBef>
              <a:buClr>
                <a:schemeClr val="bg1"/>
              </a:buClr>
              <a:buNone/>
            </a:pPr>
            <a:r>
              <a:rPr lang="en-US" sz="1699"/>
              <a:t>#1 IDC Market Share</a:t>
            </a:r>
          </a:p>
        </p:txBody>
      </p:sp>
      <p:sp>
        <p:nvSpPr>
          <p:cNvPr id="6" name="Title 5">
            <a:extLst>
              <a:ext uri="{FF2B5EF4-FFF2-40B4-BE49-F238E27FC236}">
                <a16:creationId xmlns:a16="http://schemas.microsoft.com/office/drawing/2014/main" id="{E227EA76-8EE8-5648-B9A5-5A808EEE9FFF}"/>
              </a:ext>
            </a:extLst>
          </p:cNvPr>
          <p:cNvSpPr>
            <a:spLocks noGrp="1"/>
          </p:cNvSpPr>
          <p:nvPr>
            <p:ph type="title"/>
          </p:nvPr>
        </p:nvSpPr>
        <p:spPr/>
        <p:txBody>
          <a:bodyPr/>
          <a:lstStyle/>
          <a:p>
            <a:r>
              <a:rPr lang="en-US" dirty="0"/>
              <a:t>VMware Cloud Management Recognized by the Industry</a:t>
            </a:r>
          </a:p>
        </p:txBody>
      </p:sp>
      <p:sp>
        <p:nvSpPr>
          <p:cNvPr id="13" name="Text Placeholder 12">
            <a:extLst>
              <a:ext uri="{FF2B5EF4-FFF2-40B4-BE49-F238E27FC236}">
                <a16:creationId xmlns:a16="http://schemas.microsoft.com/office/drawing/2014/main" id="{36A6E57B-843F-FB45-BB80-06302380619D}"/>
              </a:ext>
            </a:extLst>
          </p:cNvPr>
          <p:cNvSpPr>
            <a:spLocks noGrp="1"/>
          </p:cNvSpPr>
          <p:nvPr>
            <p:ph type="body" sz="quarter" idx="23"/>
          </p:nvPr>
        </p:nvSpPr>
        <p:spPr>
          <a:xfrm>
            <a:off x="4407304" y="1270594"/>
            <a:ext cx="4805416" cy="641334"/>
          </a:xfrm>
        </p:spPr>
        <p:txBody>
          <a:bodyPr/>
          <a:lstStyle/>
          <a:p>
            <a:pPr algn="ctr">
              <a:spcBef>
                <a:spcPts val="0"/>
              </a:spcBef>
              <a:buClr>
                <a:schemeClr val="bg1"/>
              </a:buClr>
              <a:buNone/>
            </a:pPr>
            <a:r>
              <a:rPr lang="en-US" sz="1699"/>
              <a:t>A LEADER in The Forrester Wave</a:t>
            </a:r>
            <a:r>
              <a:rPr lang="en-US" sz="1699">
                <a:latin typeface="Arial" panose="020B0604020202020204" pitchFamily="34" charset="0"/>
                <a:cs typeface="Arial" panose="020B0604020202020204" pitchFamily="34" charset="0"/>
              </a:rPr>
              <a:t>™</a:t>
            </a:r>
          </a:p>
        </p:txBody>
      </p:sp>
      <p:sp>
        <p:nvSpPr>
          <p:cNvPr id="25" name="Text Placeholder 12">
            <a:extLst>
              <a:ext uri="{FF2B5EF4-FFF2-40B4-BE49-F238E27FC236}">
                <a16:creationId xmlns:a16="http://schemas.microsoft.com/office/drawing/2014/main" id="{EDCFAE17-DEA0-48CA-8C30-0B0E6AE3064C}"/>
              </a:ext>
            </a:extLst>
          </p:cNvPr>
          <p:cNvSpPr txBox="1">
            <a:spLocks/>
          </p:cNvSpPr>
          <p:nvPr/>
        </p:nvSpPr>
        <p:spPr>
          <a:xfrm>
            <a:off x="9323464" y="1262937"/>
            <a:ext cx="2743360" cy="641334"/>
          </a:xfrm>
          <a:prstGeom prst="rect">
            <a:avLst/>
          </a:prstGeom>
          <a:solidFill>
            <a:schemeClr val="accent5"/>
          </a:solidFill>
          <a:ln>
            <a:solidFill>
              <a:schemeClr val="accent5"/>
            </a:solidFill>
          </a:ln>
        </p:spPr>
        <p:txBody>
          <a:bodyPr vert="horz" lIns="182832" tIns="91416" rIns="182832" bIns="91416" rtlCol="0" anchor="ctr">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1800" kern="1200">
                <a:solidFill>
                  <a:schemeClr val="bg1"/>
                </a:solidFill>
                <a:latin typeface="+mn-lt"/>
                <a:ea typeface="+mn-ea"/>
                <a:cs typeface="+mn-cs"/>
              </a:defRPr>
            </a:lvl1pPr>
            <a:lvl2pPr marL="0" indent="0" algn="l" defTabSz="914400" rtl="0" eaLnBrk="1" latinLnBrk="0" hangingPunct="1">
              <a:lnSpc>
                <a:spcPct val="100000"/>
              </a:lnSpc>
              <a:spcBef>
                <a:spcPts val="300"/>
              </a:spcBef>
              <a:buClr>
                <a:schemeClr val="tx2"/>
              </a:buClr>
              <a:buSzPct val="90000"/>
              <a:buFont typeface="Open Sans" panose="020B0606030504020204" pitchFamily="34" charset="0"/>
              <a:buChar char="​"/>
              <a:defRPr sz="18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a:spcBef>
                <a:spcPts val="0"/>
              </a:spcBef>
              <a:buClr>
                <a:schemeClr val="bg1"/>
              </a:buClr>
              <a:buNone/>
            </a:pPr>
            <a:r>
              <a:rPr lang="en-US" sz="1699"/>
              <a:t>#1 OMDIA Universe</a:t>
            </a:r>
          </a:p>
        </p:txBody>
      </p:sp>
      <p:sp>
        <p:nvSpPr>
          <p:cNvPr id="35" name="TextBox 34">
            <a:extLst>
              <a:ext uri="{FF2B5EF4-FFF2-40B4-BE49-F238E27FC236}">
                <a16:creationId xmlns:a16="http://schemas.microsoft.com/office/drawing/2014/main" id="{0B4FDE87-3596-4F88-A8B1-7540A1ADD635}"/>
              </a:ext>
            </a:extLst>
          </p:cNvPr>
          <p:cNvSpPr txBox="1"/>
          <p:nvPr/>
        </p:nvSpPr>
        <p:spPr>
          <a:xfrm>
            <a:off x="478929" y="4049786"/>
            <a:ext cx="1339441" cy="738664"/>
          </a:xfrm>
          <a:prstGeom prst="rect">
            <a:avLst/>
          </a:prstGeom>
        </p:spPr>
        <p:txBody>
          <a:bodyPr wrap="square" lIns="0" tIns="0" rIns="0" bIns="0" rtlCol="0">
            <a:spAutoFit/>
          </a:bodyPr>
          <a:lstStyle/>
          <a:p>
            <a:pPr algn="ctr">
              <a:spcAft>
                <a:spcPts val="600"/>
              </a:spcAft>
            </a:pPr>
            <a:r>
              <a:rPr lang="en-US" sz="1200"/>
              <a:t>IDC IT Automation and Configuration</a:t>
            </a:r>
            <a:br>
              <a:rPr lang="en-US" sz="1200"/>
            </a:br>
            <a:r>
              <a:rPr lang="en-US" sz="1200"/>
              <a:t>Management Market Share</a:t>
            </a:r>
          </a:p>
        </p:txBody>
      </p:sp>
      <p:sp>
        <p:nvSpPr>
          <p:cNvPr id="37" name="TextBox 36">
            <a:extLst>
              <a:ext uri="{FF2B5EF4-FFF2-40B4-BE49-F238E27FC236}">
                <a16:creationId xmlns:a16="http://schemas.microsoft.com/office/drawing/2014/main" id="{F1F58AA5-7311-4A9A-B451-136AC38EFF69}"/>
              </a:ext>
            </a:extLst>
          </p:cNvPr>
          <p:cNvSpPr txBox="1"/>
          <p:nvPr/>
        </p:nvSpPr>
        <p:spPr>
          <a:xfrm>
            <a:off x="2458868" y="4053756"/>
            <a:ext cx="1550034" cy="738664"/>
          </a:xfrm>
          <a:prstGeom prst="rect">
            <a:avLst/>
          </a:prstGeom>
        </p:spPr>
        <p:txBody>
          <a:bodyPr wrap="square" lIns="0" tIns="0" rIns="0" bIns="0" rtlCol="0">
            <a:spAutoFit/>
          </a:bodyPr>
          <a:lstStyle/>
          <a:p>
            <a:pPr algn="ctr">
              <a:spcAft>
                <a:spcPts val="600"/>
              </a:spcAft>
            </a:pPr>
            <a:r>
              <a:rPr lang="en-US" sz="1200"/>
              <a:t>IDC WW </a:t>
            </a:r>
            <a:br>
              <a:rPr lang="en-US" sz="1200"/>
            </a:br>
            <a:r>
              <a:rPr lang="en-US" sz="1200"/>
              <a:t>Cloud Systems and Service Management</a:t>
            </a:r>
            <a:br>
              <a:rPr lang="en-US" sz="1200"/>
            </a:br>
            <a:r>
              <a:rPr lang="en-US" sz="1200"/>
              <a:t>Market Share</a:t>
            </a:r>
          </a:p>
        </p:txBody>
      </p:sp>
      <p:pic>
        <p:nvPicPr>
          <p:cNvPr id="26" name="Picture 25">
            <a:extLst>
              <a:ext uri="{FF2B5EF4-FFF2-40B4-BE49-F238E27FC236}">
                <a16:creationId xmlns:a16="http://schemas.microsoft.com/office/drawing/2014/main" id="{49D500E4-BDF1-445A-8DD4-8873E327393D}"/>
              </a:ext>
            </a:extLst>
          </p:cNvPr>
          <p:cNvPicPr>
            <a:picLocks noChangeAspect="1"/>
          </p:cNvPicPr>
          <p:nvPr/>
        </p:nvPicPr>
        <p:blipFill>
          <a:blip r:embed="rId3"/>
          <a:stretch>
            <a:fillRect/>
          </a:stretch>
        </p:blipFill>
        <p:spPr>
          <a:xfrm>
            <a:off x="9398651" y="2286000"/>
            <a:ext cx="2592983" cy="1576681"/>
          </a:xfrm>
          <a:prstGeom prst="rect">
            <a:avLst/>
          </a:prstGeom>
        </p:spPr>
      </p:pic>
      <p:sp>
        <p:nvSpPr>
          <p:cNvPr id="12" name="TextBox 11">
            <a:extLst>
              <a:ext uri="{FF2B5EF4-FFF2-40B4-BE49-F238E27FC236}">
                <a16:creationId xmlns:a16="http://schemas.microsoft.com/office/drawing/2014/main" id="{458CD328-CB4B-4E70-BE33-402406B23B96}"/>
              </a:ext>
            </a:extLst>
          </p:cNvPr>
          <p:cNvSpPr txBox="1"/>
          <p:nvPr/>
        </p:nvSpPr>
        <p:spPr>
          <a:xfrm>
            <a:off x="9471582" y="4070967"/>
            <a:ext cx="2435929" cy="553998"/>
          </a:xfrm>
          <a:prstGeom prst="rect">
            <a:avLst/>
          </a:prstGeom>
        </p:spPr>
        <p:txBody>
          <a:bodyPr wrap="square" lIns="0" tIns="0" rIns="0" bIns="0" rtlCol="0" anchor="t">
            <a:spAutoFit/>
          </a:bodyPr>
          <a:lstStyle/>
          <a:p>
            <a:pPr algn="ctr">
              <a:spcAft>
                <a:spcPts val="600"/>
              </a:spcAft>
            </a:pPr>
            <a:r>
              <a:rPr lang="en-US" sz="1200"/>
              <a:t>OMDIA Selecting a </a:t>
            </a:r>
            <a:br>
              <a:rPr lang="en-US" sz="1200"/>
            </a:br>
            <a:r>
              <a:rPr lang="en-US" sz="1200"/>
              <a:t>Hybrid &amp; Multicloud</a:t>
            </a:r>
            <a:br>
              <a:rPr lang="en-US" sz="1200"/>
            </a:br>
            <a:r>
              <a:rPr lang="en-US" sz="1200"/>
              <a:t>Management Solution</a:t>
            </a:r>
          </a:p>
        </p:txBody>
      </p:sp>
      <p:cxnSp>
        <p:nvCxnSpPr>
          <p:cNvPr id="30" name="Straight Connector 29">
            <a:extLst>
              <a:ext uri="{FF2B5EF4-FFF2-40B4-BE49-F238E27FC236}">
                <a16:creationId xmlns:a16="http://schemas.microsoft.com/office/drawing/2014/main" id="{09E49B9C-0877-4547-A215-CA2FDF083EF0}"/>
              </a:ext>
            </a:extLst>
          </p:cNvPr>
          <p:cNvCxnSpPr>
            <a:cxnSpLocks/>
          </p:cNvCxnSpPr>
          <p:nvPr/>
        </p:nvCxnSpPr>
        <p:spPr bwMode="gray">
          <a:xfrm flipH="1">
            <a:off x="4360422" y="1915399"/>
            <a:ext cx="383" cy="286060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15AEE42-D972-4CF5-9513-E1BFA4973769}"/>
              </a:ext>
            </a:extLst>
          </p:cNvPr>
          <p:cNvCxnSpPr>
            <a:cxnSpLocks/>
          </p:cNvCxnSpPr>
          <p:nvPr/>
        </p:nvCxnSpPr>
        <p:spPr bwMode="gray">
          <a:xfrm>
            <a:off x="9288405" y="1940799"/>
            <a:ext cx="34676" cy="286060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8EC3D73-B5C4-450C-BF3A-D3466E404CCD}"/>
              </a:ext>
            </a:extLst>
          </p:cNvPr>
          <p:cNvSpPr/>
          <p:nvPr/>
        </p:nvSpPr>
        <p:spPr>
          <a:xfrm>
            <a:off x="2322523" y="5683299"/>
            <a:ext cx="2046277" cy="641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700">
                <a:solidFill>
                  <a:schemeClr val="tx1"/>
                </a:solidFill>
              </a:rPr>
              <a:t>Source: IDC, Worldwide Cloud System and Service Management Software Market Shares, 2019: SaaS and ITOM Drive Growth, Doc #US45083420, May 2020</a:t>
            </a:r>
            <a:r>
              <a:rPr lang="en-US" sz="700">
                <a:solidFill>
                  <a:schemeClr val="bg1"/>
                </a:solidFill>
              </a:rPr>
              <a:t>Cloud Mgt Market Share</a:t>
            </a:r>
          </a:p>
        </p:txBody>
      </p:sp>
      <p:sp>
        <p:nvSpPr>
          <p:cNvPr id="49" name="Rectangle 48">
            <a:extLst>
              <a:ext uri="{FF2B5EF4-FFF2-40B4-BE49-F238E27FC236}">
                <a16:creationId xmlns:a16="http://schemas.microsoft.com/office/drawing/2014/main" id="{AEDECC6E-C66A-4798-B947-6E0A33F84F7A}"/>
              </a:ext>
            </a:extLst>
          </p:cNvPr>
          <p:cNvSpPr/>
          <p:nvPr/>
        </p:nvSpPr>
        <p:spPr>
          <a:xfrm>
            <a:off x="177961" y="5847408"/>
            <a:ext cx="1930721" cy="3131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700">
                <a:solidFill>
                  <a:schemeClr val="tx1"/>
                </a:solidFill>
              </a:rPr>
              <a:t>Source: IDC, Worldwide IT Automation and Configuration Management Software Market Shares, 2019: Market Expands Ahead of Coronavirus Impact, Doc# US46397520, June 2020</a:t>
            </a:r>
          </a:p>
        </p:txBody>
      </p:sp>
      <p:sp>
        <p:nvSpPr>
          <p:cNvPr id="50" name="TextBox 49">
            <a:extLst>
              <a:ext uri="{FF2B5EF4-FFF2-40B4-BE49-F238E27FC236}">
                <a16:creationId xmlns:a16="http://schemas.microsoft.com/office/drawing/2014/main" id="{BB1926D0-B897-4F33-B48C-7AC490114BFE}"/>
              </a:ext>
            </a:extLst>
          </p:cNvPr>
          <p:cNvSpPr txBox="1"/>
          <p:nvPr/>
        </p:nvSpPr>
        <p:spPr>
          <a:xfrm>
            <a:off x="4620032" y="5734921"/>
            <a:ext cx="4668373" cy="1046440"/>
          </a:xfrm>
          <a:prstGeom prst="rect">
            <a:avLst/>
          </a:prstGeom>
        </p:spPr>
        <p:txBody>
          <a:bodyPr wrap="square" lIns="0" tIns="0" rIns="0" bIns="0" rtlCol="0">
            <a:spAutoFit/>
          </a:bodyPr>
          <a:lstStyle/>
          <a:p>
            <a:pPr algn="l">
              <a:spcAft>
                <a:spcPts val="600"/>
              </a:spcAft>
            </a:pPr>
            <a:r>
              <a:rPr lang="en-US" sz="700" b="0" i="0">
                <a:effectLst/>
              </a:rPr>
              <a:t>The Forrester Wave</a:t>
            </a:r>
            <a:r>
              <a:rPr lang="en-US" sz="700" b="0" i="0" baseline="30000">
                <a:effectLst/>
                <a:latin typeface="Arial" panose="020B0604020202020204" pitchFamily="34" charset="0"/>
                <a:cs typeface="Arial" panose="020B0604020202020204" pitchFamily="34" charset="0"/>
              </a:rPr>
              <a:t>TM</a:t>
            </a:r>
            <a:r>
              <a:rPr lang="en-US" sz="700" b="0" i="0">
                <a:effectLst/>
              </a:rPr>
              <a:t>  is copyrighted by Forrester Research, Inc. Forrester and Forrester Wave</a:t>
            </a:r>
            <a:r>
              <a:rPr lang="en-US" sz="700" b="0" i="0" baseline="30000">
                <a:effectLst/>
                <a:latin typeface="Arial" panose="020B0604020202020204" pitchFamily="34" charset="0"/>
                <a:cs typeface="Arial" panose="020B0604020202020204" pitchFamily="34" charset="0"/>
              </a:rPr>
              <a:t>TM</a:t>
            </a:r>
            <a:r>
              <a:rPr lang="en-US" sz="700" b="0" i="0">
                <a:effectLst/>
              </a:rPr>
              <a:t> are trademarks of Forrester Research, Inc. The Forrester Wave</a:t>
            </a:r>
            <a:r>
              <a:rPr lang="en-US" sz="700" b="0" i="0" baseline="30000">
                <a:effectLst/>
                <a:latin typeface="Arial" panose="020B0604020202020204" pitchFamily="34" charset="0"/>
                <a:cs typeface="Arial" panose="020B0604020202020204" pitchFamily="34" charset="0"/>
              </a:rPr>
              <a:t>TM</a:t>
            </a:r>
            <a:r>
              <a:rPr lang="en-US" sz="700" b="0" i="0">
                <a:effectLst/>
              </a:rPr>
              <a:t> is a graphical representation of Forrester’s call on a market and is plotted using a detailed spreadsheet with exposed scores, weightings, and comments. Forrester does not endorse any vendor, product, or service depicted in the Forrester Wave</a:t>
            </a:r>
            <a:r>
              <a:rPr lang="en-US" sz="700" b="0" i="0" baseline="30000">
                <a:effectLst/>
                <a:latin typeface="Arial" panose="020B0604020202020204" pitchFamily="34" charset="0"/>
                <a:cs typeface="Arial" panose="020B0604020202020204" pitchFamily="34" charset="0"/>
              </a:rPr>
              <a:t>TM</a:t>
            </a:r>
            <a:r>
              <a:rPr lang="en-US" sz="700" b="0" i="0">
                <a:effectLst/>
              </a:rPr>
              <a:t>. Information is based on best available resources. Opinions reflect judgment at the time and are subject to change.</a:t>
            </a:r>
          </a:p>
          <a:p>
            <a:pPr marL="0" marR="0">
              <a:spcBef>
                <a:spcPts val="0"/>
              </a:spcBef>
              <a:spcAft>
                <a:spcPts val="0"/>
              </a:spcAft>
            </a:pPr>
            <a:r>
              <a:rPr lang="en-US" sz="700">
                <a:solidFill>
                  <a:schemeClr val="tx2"/>
                </a:solidFill>
                <a:effectLst/>
                <a:latin typeface="Calibri" panose="020F0502020204030204" pitchFamily="34" charset="0"/>
                <a:ea typeface="Calibri" panose="020F0502020204030204" pitchFamily="34" charset="0"/>
              </a:rPr>
              <a:t>Forrester, Inc., The Forrester Wave™: Hybrid Cloud Management, Q4 2020, November 30, 2020</a:t>
            </a:r>
          </a:p>
          <a:p>
            <a:pPr marL="0" marR="0">
              <a:spcBef>
                <a:spcPts val="0"/>
              </a:spcBef>
              <a:spcAft>
                <a:spcPts val="0"/>
              </a:spcAft>
            </a:pPr>
            <a:r>
              <a:rPr lang="en-US" sz="700">
                <a:solidFill>
                  <a:schemeClr val="tx2"/>
                </a:solidFill>
                <a:effectLst/>
                <a:latin typeface="Calibri" panose="020F0502020204030204" pitchFamily="34" charset="0"/>
                <a:ea typeface="Calibri" panose="020F0502020204030204" pitchFamily="34" charset="0"/>
              </a:rPr>
              <a:t>Forrester, Inc., The Forrester Wave™: Infrastructure Automation Platforms, Q3 2020, August 10, 2020</a:t>
            </a:r>
          </a:p>
          <a:p>
            <a:pPr marL="0" marR="0">
              <a:spcBef>
                <a:spcPts val="0"/>
              </a:spcBef>
              <a:spcAft>
                <a:spcPts val="0"/>
              </a:spcAft>
            </a:pPr>
            <a:r>
              <a:rPr lang="en-US" sz="700">
                <a:solidFill>
                  <a:schemeClr val="tx2"/>
                </a:solidFill>
                <a:effectLst/>
                <a:latin typeface="Calibri" panose="020F0502020204030204" pitchFamily="34" charset="0"/>
                <a:ea typeface="Calibri" panose="020F0502020204030204" pitchFamily="34" charset="0"/>
              </a:rPr>
              <a:t>Forrester, Inc., The Forrester Wave™: Cloud Cost Management and Optimization, Q4 2020, October 28, 2020</a:t>
            </a:r>
          </a:p>
          <a:p>
            <a:pPr algn="l">
              <a:spcAft>
                <a:spcPts val="600"/>
              </a:spcAft>
            </a:pPr>
            <a:endParaRPr lang="en-US" sz="700"/>
          </a:p>
        </p:txBody>
      </p:sp>
      <p:sp>
        <p:nvSpPr>
          <p:cNvPr id="24" name="TextBox 23">
            <a:extLst>
              <a:ext uri="{FF2B5EF4-FFF2-40B4-BE49-F238E27FC236}">
                <a16:creationId xmlns:a16="http://schemas.microsoft.com/office/drawing/2014/main" id="{4F51064E-0B58-4367-8AA3-2575529A1C72}"/>
              </a:ext>
            </a:extLst>
          </p:cNvPr>
          <p:cNvSpPr txBox="1"/>
          <p:nvPr/>
        </p:nvSpPr>
        <p:spPr>
          <a:xfrm>
            <a:off x="6205866" y="4057742"/>
            <a:ext cx="1330914" cy="738664"/>
          </a:xfrm>
          <a:prstGeom prst="rect">
            <a:avLst/>
          </a:prstGeom>
        </p:spPr>
        <p:txBody>
          <a:bodyPr wrap="square" lIns="0" tIns="0" rIns="0" bIns="0" rtlCol="0">
            <a:spAutoFit/>
          </a:bodyPr>
          <a:lstStyle/>
          <a:p>
            <a:pPr algn="ctr">
              <a:spcAft>
                <a:spcPts val="600"/>
              </a:spcAft>
            </a:pPr>
            <a:r>
              <a:rPr lang="en-US" sz="1200"/>
              <a:t>Forrester Infrastructure Automation Wave</a:t>
            </a:r>
            <a:r>
              <a:rPr lang="en-US" sz="900">
                <a:latin typeface="Calibri" panose="020F0502020204030204" pitchFamily="34" charset="0"/>
                <a:cs typeface="Calibri" panose="020F0502020204030204" pitchFamily="34" charset="0"/>
              </a:rPr>
              <a:t>™</a:t>
            </a:r>
          </a:p>
        </p:txBody>
      </p:sp>
      <p:pic>
        <p:nvPicPr>
          <p:cNvPr id="52" name="Content Placeholder 17">
            <a:extLst>
              <a:ext uri="{FF2B5EF4-FFF2-40B4-BE49-F238E27FC236}">
                <a16:creationId xmlns:a16="http://schemas.microsoft.com/office/drawing/2014/main" id="{B76119A4-1F53-484E-BD1F-4E49E597D74B}"/>
              </a:ext>
            </a:extLst>
          </p:cNvPr>
          <p:cNvPicPr>
            <a:picLocks noChangeAspect="1"/>
          </p:cNvPicPr>
          <p:nvPr/>
        </p:nvPicPr>
        <p:blipFill rotWithShape="1">
          <a:blip r:embed="rId4"/>
          <a:srcRect t="868" b="11512"/>
          <a:stretch/>
        </p:blipFill>
        <p:spPr>
          <a:xfrm>
            <a:off x="6059790" y="2020832"/>
            <a:ext cx="1619711" cy="1911644"/>
          </a:xfrm>
          <a:prstGeom prst="rect">
            <a:avLst/>
          </a:prstGeom>
          <a:noFill/>
        </p:spPr>
      </p:pic>
      <p:pic>
        <p:nvPicPr>
          <p:cNvPr id="51" name="Picture 50">
            <a:extLst>
              <a:ext uri="{FF2B5EF4-FFF2-40B4-BE49-F238E27FC236}">
                <a16:creationId xmlns:a16="http://schemas.microsoft.com/office/drawing/2014/main" id="{D8276AB5-F003-40F6-8676-CA3B8BF509BC}"/>
              </a:ext>
            </a:extLst>
          </p:cNvPr>
          <p:cNvPicPr>
            <a:picLocks noChangeAspect="1"/>
          </p:cNvPicPr>
          <p:nvPr/>
        </p:nvPicPr>
        <p:blipFill rotWithShape="1">
          <a:blip r:embed="rId5"/>
          <a:srcRect l="4277"/>
          <a:stretch/>
        </p:blipFill>
        <p:spPr>
          <a:xfrm>
            <a:off x="4435859" y="2020832"/>
            <a:ext cx="1555309" cy="1911644"/>
          </a:xfrm>
          <a:prstGeom prst="rect">
            <a:avLst/>
          </a:prstGeom>
        </p:spPr>
      </p:pic>
      <p:sp>
        <p:nvSpPr>
          <p:cNvPr id="33" name="TextBox 32">
            <a:extLst>
              <a:ext uri="{FF2B5EF4-FFF2-40B4-BE49-F238E27FC236}">
                <a16:creationId xmlns:a16="http://schemas.microsoft.com/office/drawing/2014/main" id="{B15AA909-95C3-4CB7-BB4C-A35B2BBE3CEB}"/>
              </a:ext>
            </a:extLst>
          </p:cNvPr>
          <p:cNvSpPr txBox="1"/>
          <p:nvPr/>
        </p:nvSpPr>
        <p:spPr>
          <a:xfrm>
            <a:off x="4812191" y="4054310"/>
            <a:ext cx="997902" cy="738664"/>
          </a:xfrm>
          <a:prstGeom prst="rect">
            <a:avLst/>
          </a:prstGeom>
        </p:spPr>
        <p:txBody>
          <a:bodyPr wrap="square" lIns="0" tIns="0" rIns="0" bIns="0" rtlCol="0">
            <a:spAutoFit/>
          </a:bodyPr>
          <a:lstStyle/>
          <a:p>
            <a:pPr algn="ctr">
              <a:spcAft>
                <a:spcPts val="600"/>
              </a:spcAft>
            </a:pPr>
            <a:r>
              <a:rPr lang="en-US" sz="1200"/>
              <a:t>Forrester Hybrid Cloud Management Wave</a:t>
            </a:r>
            <a:r>
              <a:rPr lang="en-US" sz="900">
                <a:latin typeface="Calibri" panose="020F0502020204030204" pitchFamily="34" charset="0"/>
                <a:cs typeface="Calibri" panose="020F0502020204030204" pitchFamily="34" charset="0"/>
              </a:rPr>
              <a:t>™</a:t>
            </a:r>
          </a:p>
        </p:txBody>
      </p:sp>
      <p:sp>
        <p:nvSpPr>
          <p:cNvPr id="31" name="TextBox 30">
            <a:extLst>
              <a:ext uri="{FF2B5EF4-FFF2-40B4-BE49-F238E27FC236}">
                <a16:creationId xmlns:a16="http://schemas.microsoft.com/office/drawing/2014/main" id="{A8F3E991-F078-408E-8BCD-3675A880E246}"/>
              </a:ext>
            </a:extLst>
          </p:cNvPr>
          <p:cNvSpPr txBox="1"/>
          <p:nvPr/>
        </p:nvSpPr>
        <p:spPr>
          <a:xfrm>
            <a:off x="7754101" y="4057345"/>
            <a:ext cx="1427472" cy="923330"/>
          </a:xfrm>
          <a:prstGeom prst="rect">
            <a:avLst/>
          </a:prstGeom>
        </p:spPr>
        <p:txBody>
          <a:bodyPr wrap="square" lIns="0" tIns="0" rIns="0" bIns="0" rtlCol="0">
            <a:spAutoFit/>
          </a:bodyPr>
          <a:lstStyle/>
          <a:p>
            <a:pPr algn="ctr">
              <a:spcAft>
                <a:spcPts val="600"/>
              </a:spcAft>
            </a:pPr>
            <a:r>
              <a:rPr lang="en-US" sz="1200"/>
              <a:t>Forrester </a:t>
            </a:r>
            <a:br>
              <a:rPr lang="en-US" sz="1200"/>
            </a:br>
            <a:r>
              <a:rPr lang="en-US" sz="1200"/>
              <a:t>Cloud Cost Management and Optimization Wave</a:t>
            </a:r>
            <a:r>
              <a:rPr lang="en-US" sz="900">
                <a:latin typeface="Calibri" panose="020F0502020204030204" pitchFamily="34" charset="0"/>
                <a:cs typeface="Calibri" panose="020F0502020204030204" pitchFamily="34" charset="0"/>
              </a:rPr>
              <a:t>™</a:t>
            </a:r>
          </a:p>
        </p:txBody>
      </p:sp>
      <p:pic>
        <p:nvPicPr>
          <p:cNvPr id="53" name="Picture 52" descr="Chart&#10;&#10;Description automatically generated">
            <a:extLst>
              <a:ext uri="{FF2B5EF4-FFF2-40B4-BE49-F238E27FC236}">
                <a16:creationId xmlns:a16="http://schemas.microsoft.com/office/drawing/2014/main" id="{154E3099-6F0C-47EB-9AF6-33606E5E38B8}"/>
              </a:ext>
            </a:extLst>
          </p:cNvPr>
          <p:cNvPicPr>
            <a:picLocks noChangeAspect="1"/>
          </p:cNvPicPr>
          <p:nvPr/>
        </p:nvPicPr>
        <p:blipFill rotWithShape="1">
          <a:blip r:embed="rId6"/>
          <a:srcRect l="15467" r="8508"/>
          <a:stretch/>
        </p:blipFill>
        <p:spPr>
          <a:xfrm>
            <a:off x="7754100" y="2020832"/>
            <a:ext cx="1469784" cy="1920439"/>
          </a:xfrm>
          <a:prstGeom prst="rect">
            <a:avLst/>
          </a:prstGeom>
        </p:spPr>
      </p:pic>
      <p:sp>
        <p:nvSpPr>
          <p:cNvPr id="36" name="Rectangle 35">
            <a:extLst>
              <a:ext uri="{FF2B5EF4-FFF2-40B4-BE49-F238E27FC236}">
                <a16:creationId xmlns:a16="http://schemas.microsoft.com/office/drawing/2014/main" id="{B4235778-E80E-4E8C-9547-AC6486B3B350}"/>
              </a:ext>
            </a:extLst>
          </p:cNvPr>
          <p:cNvSpPr/>
          <p:nvPr/>
        </p:nvSpPr>
        <p:spPr>
          <a:xfrm>
            <a:off x="9917736" y="5644309"/>
            <a:ext cx="2046277" cy="641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700">
                <a:solidFill>
                  <a:schemeClr val="tx1"/>
                </a:solidFill>
              </a:rPr>
              <a:t>Source: OMDIA Universe, Selecting a Hybrid and Multicloud Management Solution, 2020-2021</a:t>
            </a:r>
            <a:r>
              <a:rPr lang="en-US" sz="700">
                <a:solidFill>
                  <a:schemeClr val="bg1"/>
                </a:solidFill>
              </a:rPr>
              <a:t>Mgt Market Share</a:t>
            </a:r>
          </a:p>
        </p:txBody>
      </p:sp>
      <p:grpSp>
        <p:nvGrpSpPr>
          <p:cNvPr id="27" name="Group 26">
            <a:extLst>
              <a:ext uri="{FF2B5EF4-FFF2-40B4-BE49-F238E27FC236}">
                <a16:creationId xmlns:a16="http://schemas.microsoft.com/office/drawing/2014/main" id="{B6D204FF-B84F-4DDD-88DD-6F58B177CF87}"/>
              </a:ext>
            </a:extLst>
          </p:cNvPr>
          <p:cNvGrpSpPr/>
          <p:nvPr/>
        </p:nvGrpSpPr>
        <p:grpSpPr>
          <a:xfrm>
            <a:off x="129815" y="2035025"/>
            <a:ext cx="2159100" cy="2199427"/>
            <a:chOff x="2210075" y="2687297"/>
            <a:chExt cx="2159100" cy="2199427"/>
          </a:xfrm>
        </p:grpSpPr>
        <p:sp>
          <p:nvSpPr>
            <p:cNvPr id="28" name="TextBox 27">
              <a:extLst>
                <a:ext uri="{FF2B5EF4-FFF2-40B4-BE49-F238E27FC236}">
                  <a16:creationId xmlns:a16="http://schemas.microsoft.com/office/drawing/2014/main" id="{7D5226FE-BA9D-4725-B8DA-F6C995875050}"/>
                </a:ext>
              </a:extLst>
            </p:cNvPr>
            <p:cNvSpPr txBox="1"/>
            <p:nvPr/>
          </p:nvSpPr>
          <p:spPr>
            <a:xfrm>
              <a:off x="2579994" y="4702058"/>
              <a:ext cx="1419262" cy="184666"/>
            </a:xfrm>
            <a:prstGeom prst="rect">
              <a:avLst/>
            </a:prstGeom>
          </p:spPr>
          <p:txBody>
            <a:bodyPr wrap="square" lIns="0" tIns="0" rIns="0" bIns="0" rtlCol="0">
              <a:spAutoFit/>
            </a:bodyPr>
            <a:lstStyle/>
            <a:p>
              <a:pPr algn="ctr">
                <a:spcAft>
                  <a:spcPts val="600"/>
                </a:spcAft>
              </a:pPr>
              <a:endParaRPr lang="en-US" sz="1200"/>
            </a:p>
          </p:txBody>
        </p:sp>
        <p:pic>
          <p:nvPicPr>
            <p:cNvPr id="29" name="Picture 28">
              <a:extLst>
                <a:ext uri="{FF2B5EF4-FFF2-40B4-BE49-F238E27FC236}">
                  <a16:creationId xmlns:a16="http://schemas.microsoft.com/office/drawing/2014/main" id="{78A58887-23B3-4030-9077-7CB67D5992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10075" y="2687297"/>
              <a:ext cx="2159100" cy="1830646"/>
            </a:xfrm>
            <a:prstGeom prst="rect">
              <a:avLst/>
            </a:prstGeom>
          </p:spPr>
        </p:pic>
      </p:grpSp>
      <p:pic>
        <p:nvPicPr>
          <p:cNvPr id="32" name="Picture 31">
            <a:extLst>
              <a:ext uri="{FF2B5EF4-FFF2-40B4-BE49-F238E27FC236}">
                <a16:creationId xmlns:a16="http://schemas.microsoft.com/office/drawing/2014/main" id="{FC428487-752D-4316-B45B-89575733EC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8682" y="2032035"/>
            <a:ext cx="2226723" cy="1830646"/>
          </a:xfrm>
          <a:prstGeom prst="rect">
            <a:avLst/>
          </a:prstGeom>
        </p:spPr>
      </p:pic>
    </p:spTree>
    <p:extLst>
      <p:ext uri="{BB962C8B-B14F-4D97-AF65-F5344CB8AC3E}">
        <p14:creationId xmlns:p14="http://schemas.microsoft.com/office/powerpoint/2010/main" val="171450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95723E4-5B2B-4BDC-AF90-01C5DE799821}"/>
              </a:ext>
            </a:extLst>
          </p:cNvPr>
          <p:cNvSpPr>
            <a:spLocks noGrp="1"/>
          </p:cNvSpPr>
          <p:nvPr>
            <p:ph type="body" sz="quarter" idx="13"/>
          </p:nvPr>
        </p:nvSpPr>
        <p:spPr>
          <a:xfrm>
            <a:off x="612648" y="5065351"/>
            <a:ext cx="4577726" cy="830781"/>
          </a:xfrm>
        </p:spPr>
        <p:txBody>
          <a:bodyPr/>
          <a:lstStyle/>
          <a:p>
            <a:r>
              <a:rPr lang="en-US" dirty="0">
                <a:latin typeface="Calibri" panose="020F0502020204030204" pitchFamily="34" charset="0"/>
                <a:ea typeface="Times New Roman" panose="02020603050405020304" pitchFamily="18" charset="0"/>
              </a:rPr>
              <a:t>—STEPHAN WIECHERT, IT SYSTEM SPECIALIST, B</a:t>
            </a:r>
            <a:r>
              <a:rPr lang="de-DE" dirty="0">
                <a:latin typeface="Calibri" panose="020F0502020204030204" pitchFamily="34" charset="0"/>
                <a:ea typeface="Times New Roman" panose="02020603050405020304" pitchFamily="18" charset="0"/>
              </a:rPr>
              <a:t>ö</a:t>
            </a:r>
            <a:r>
              <a:rPr lang="en-US" dirty="0">
                <a:latin typeface="Calibri" panose="020F0502020204030204" pitchFamily="34" charset="0"/>
                <a:ea typeface="Times New Roman" panose="02020603050405020304" pitchFamily="18" charset="0"/>
              </a:rPr>
              <a:t>RSE STUTTGART AG </a:t>
            </a:r>
            <a:endParaRPr lang="en-US" dirty="0">
              <a:latin typeface="Times New Roman" panose="02020603050405020304" pitchFamily="18" charset="0"/>
              <a:ea typeface="Times New Roman" panose="02020603050405020304" pitchFamily="18" charset="0"/>
            </a:endParaRPr>
          </a:p>
          <a:p>
            <a:endParaRPr lang="en-US" dirty="0"/>
          </a:p>
        </p:txBody>
      </p:sp>
      <p:sp>
        <p:nvSpPr>
          <p:cNvPr id="7" name="Text Placeholder 6">
            <a:extLst>
              <a:ext uri="{FF2B5EF4-FFF2-40B4-BE49-F238E27FC236}">
                <a16:creationId xmlns:a16="http://schemas.microsoft.com/office/drawing/2014/main" id="{1F18FF72-A6A5-44FF-ADC6-71C60B907513}"/>
              </a:ext>
            </a:extLst>
          </p:cNvPr>
          <p:cNvSpPr>
            <a:spLocks noGrp="1"/>
          </p:cNvSpPr>
          <p:nvPr>
            <p:ph type="body" sz="quarter" idx="15"/>
          </p:nvPr>
        </p:nvSpPr>
        <p:spPr>
          <a:xfrm>
            <a:off x="510013" y="1194382"/>
            <a:ext cx="6925170" cy="3199567"/>
          </a:xfrm>
        </p:spPr>
        <p:txBody>
          <a:bodyPr/>
          <a:lstStyle/>
          <a:p>
            <a:r>
              <a:rPr lang="en-US" sz="2599" dirty="0">
                <a:latin typeface="Calibri" panose="020F0502020204030204" pitchFamily="34" charset="0"/>
                <a:ea typeface="Times New Roman" panose="02020603050405020304" pitchFamily="18" charset="0"/>
              </a:rPr>
              <a:t>VMware Aria Operations works smoothly, without my influence. I get a message before an upgrade, then it happens automatically. A few minutes later, I get another saying everything is finished. I’m saving up to 10 hours a month on upgrades and troubleshooting. </a:t>
            </a:r>
            <a:br>
              <a:rPr lang="en-US" sz="2599" dirty="0">
                <a:latin typeface="Calibri" panose="020F0502020204030204" pitchFamily="34" charset="0"/>
                <a:ea typeface="Times New Roman" panose="02020603050405020304" pitchFamily="18" charset="0"/>
              </a:rPr>
            </a:br>
            <a:r>
              <a:rPr lang="en-US" sz="2599" dirty="0">
                <a:latin typeface="Calibri" panose="020F0502020204030204" pitchFamily="34" charset="0"/>
                <a:ea typeface="Times New Roman" panose="02020603050405020304" pitchFamily="18" charset="0"/>
              </a:rPr>
              <a:t>That’s success to me.”</a:t>
            </a:r>
            <a:endParaRPr lang="en-US" sz="2599"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9976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Challenges with Operations Management</a:t>
            </a:r>
          </a:p>
        </p:txBody>
      </p:sp>
      <p:sp>
        <p:nvSpPr>
          <p:cNvPr id="8" name="Subtitle 7">
            <a:extLst>
              <a:ext uri="{FF2B5EF4-FFF2-40B4-BE49-F238E27FC236}">
                <a16:creationId xmlns:a16="http://schemas.microsoft.com/office/drawing/2014/main" id="{BDC651BB-9AD8-4263-B67C-BDA646E3F3C5}"/>
              </a:ext>
            </a:extLst>
          </p:cNvPr>
          <p:cNvSpPr>
            <a:spLocks noGrp="1"/>
          </p:cNvSpPr>
          <p:nvPr>
            <p:ph type="subTitle" idx="10"/>
          </p:nvPr>
        </p:nvSpPr>
        <p:spPr/>
        <p:txBody>
          <a:bodyPr/>
          <a:lstStyle/>
          <a:p>
            <a:r>
              <a:rPr lang="en-US"/>
              <a:t>Includes optimizing processes and ensuring staff availability &amp; skills</a:t>
            </a:r>
          </a:p>
        </p:txBody>
      </p:sp>
      <p:sp>
        <p:nvSpPr>
          <p:cNvPr id="19" name="Text Placeholder 18">
            <a:extLst>
              <a:ext uri="{FF2B5EF4-FFF2-40B4-BE49-F238E27FC236}">
                <a16:creationId xmlns:a16="http://schemas.microsoft.com/office/drawing/2014/main" id="{A30BA126-2CC1-5410-0EA4-2183B88CA814}"/>
              </a:ext>
            </a:extLst>
          </p:cNvPr>
          <p:cNvSpPr>
            <a:spLocks noGrp="1"/>
          </p:cNvSpPr>
          <p:nvPr>
            <p:ph type="body" sz="quarter" idx="24"/>
          </p:nvPr>
        </p:nvSpPr>
        <p:spPr/>
        <p:txBody>
          <a:bodyPr/>
          <a:lstStyle/>
          <a:p>
            <a:r>
              <a:rPr lang="en-US" dirty="0"/>
              <a:t>Meet SLAs</a:t>
            </a:r>
          </a:p>
        </p:txBody>
      </p:sp>
      <p:sp>
        <p:nvSpPr>
          <p:cNvPr id="14" name="Text Placeholder 13">
            <a:extLst>
              <a:ext uri="{FF2B5EF4-FFF2-40B4-BE49-F238E27FC236}">
                <a16:creationId xmlns:a16="http://schemas.microsoft.com/office/drawing/2014/main" id="{73BC442C-C2B4-D2CA-39EE-04219FD0895E}"/>
              </a:ext>
            </a:extLst>
          </p:cNvPr>
          <p:cNvSpPr>
            <a:spLocks noGrp="1"/>
          </p:cNvSpPr>
          <p:nvPr>
            <p:ph type="body" sz="quarter" idx="19"/>
          </p:nvPr>
        </p:nvSpPr>
        <p:spPr>
          <a:xfrm>
            <a:off x="531535" y="4282873"/>
            <a:ext cx="1974695" cy="1458912"/>
          </a:xfrm>
        </p:spPr>
        <p:txBody>
          <a:bodyPr/>
          <a:lstStyle/>
          <a:p>
            <a:r>
              <a:rPr lang="en-US" dirty="0"/>
              <a:t>Deliver performance to meet business needs</a:t>
            </a:r>
          </a:p>
        </p:txBody>
      </p:sp>
      <p:sp>
        <p:nvSpPr>
          <p:cNvPr id="23" name="Text Placeholder 22">
            <a:extLst>
              <a:ext uri="{FF2B5EF4-FFF2-40B4-BE49-F238E27FC236}">
                <a16:creationId xmlns:a16="http://schemas.microsoft.com/office/drawing/2014/main" id="{268D72BB-FFBB-1CD6-CBD1-C79A0123F6DE}"/>
              </a:ext>
            </a:extLst>
          </p:cNvPr>
          <p:cNvSpPr>
            <a:spLocks noGrp="1"/>
          </p:cNvSpPr>
          <p:nvPr>
            <p:ph type="body" sz="quarter" idx="25"/>
          </p:nvPr>
        </p:nvSpPr>
        <p:spPr/>
        <p:txBody>
          <a:bodyPr/>
          <a:lstStyle/>
          <a:p>
            <a:r>
              <a:rPr lang="en-US" dirty="0"/>
              <a:t>Modernize</a:t>
            </a:r>
          </a:p>
        </p:txBody>
      </p:sp>
      <p:sp>
        <p:nvSpPr>
          <p:cNvPr id="15" name="Text Placeholder 14">
            <a:extLst>
              <a:ext uri="{FF2B5EF4-FFF2-40B4-BE49-F238E27FC236}">
                <a16:creationId xmlns:a16="http://schemas.microsoft.com/office/drawing/2014/main" id="{AD910B63-2097-1DE8-1382-2EA2B27B48E7}"/>
              </a:ext>
            </a:extLst>
          </p:cNvPr>
          <p:cNvSpPr>
            <a:spLocks noGrp="1"/>
          </p:cNvSpPr>
          <p:nvPr>
            <p:ph type="body" sz="quarter" idx="20"/>
          </p:nvPr>
        </p:nvSpPr>
        <p:spPr/>
        <p:txBody>
          <a:bodyPr/>
          <a:lstStyle/>
          <a:p>
            <a:r>
              <a:rPr lang="en-US" dirty="0"/>
              <a:t>Better use existing resources</a:t>
            </a:r>
          </a:p>
        </p:txBody>
      </p:sp>
      <p:sp>
        <p:nvSpPr>
          <p:cNvPr id="24" name="Text Placeholder 23">
            <a:extLst>
              <a:ext uri="{FF2B5EF4-FFF2-40B4-BE49-F238E27FC236}">
                <a16:creationId xmlns:a16="http://schemas.microsoft.com/office/drawing/2014/main" id="{D189C707-5840-1AD7-1D6D-D4D97C3D42B4}"/>
              </a:ext>
            </a:extLst>
          </p:cNvPr>
          <p:cNvSpPr>
            <a:spLocks noGrp="1"/>
          </p:cNvSpPr>
          <p:nvPr>
            <p:ph type="body" sz="quarter" idx="26"/>
          </p:nvPr>
        </p:nvSpPr>
        <p:spPr/>
        <p:txBody>
          <a:bodyPr/>
          <a:lstStyle/>
          <a:p>
            <a:r>
              <a:rPr lang="en-US" dirty="0"/>
              <a:t>Visibility</a:t>
            </a:r>
          </a:p>
        </p:txBody>
      </p:sp>
      <p:sp>
        <p:nvSpPr>
          <p:cNvPr id="16" name="Text Placeholder 15">
            <a:extLst>
              <a:ext uri="{FF2B5EF4-FFF2-40B4-BE49-F238E27FC236}">
                <a16:creationId xmlns:a16="http://schemas.microsoft.com/office/drawing/2014/main" id="{C3444731-D13F-4F44-12AD-9E73DD79A564}"/>
              </a:ext>
            </a:extLst>
          </p:cNvPr>
          <p:cNvSpPr>
            <a:spLocks noGrp="1"/>
          </p:cNvSpPr>
          <p:nvPr>
            <p:ph type="body" sz="quarter" idx="21"/>
          </p:nvPr>
        </p:nvSpPr>
        <p:spPr/>
        <p:txBody>
          <a:bodyPr/>
          <a:lstStyle/>
          <a:p>
            <a:r>
              <a:rPr lang="en-US" dirty="0"/>
              <a:t>Troubleshoot to make quick decisions</a:t>
            </a:r>
          </a:p>
        </p:txBody>
      </p:sp>
      <p:sp>
        <p:nvSpPr>
          <p:cNvPr id="32" name="Text Placeholder 31">
            <a:extLst>
              <a:ext uri="{FF2B5EF4-FFF2-40B4-BE49-F238E27FC236}">
                <a16:creationId xmlns:a16="http://schemas.microsoft.com/office/drawing/2014/main" id="{B52BE04E-8FE4-6D56-FB7B-264898D9B11D}"/>
              </a:ext>
            </a:extLst>
          </p:cNvPr>
          <p:cNvSpPr>
            <a:spLocks noGrp="1"/>
          </p:cNvSpPr>
          <p:nvPr>
            <p:ph type="body" sz="quarter" idx="27"/>
          </p:nvPr>
        </p:nvSpPr>
        <p:spPr/>
        <p:txBody>
          <a:bodyPr/>
          <a:lstStyle/>
          <a:p>
            <a:r>
              <a:rPr lang="en-US" dirty="0"/>
              <a:t>Manage Costs</a:t>
            </a:r>
          </a:p>
        </p:txBody>
      </p:sp>
      <p:sp>
        <p:nvSpPr>
          <p:cNvPr id="17" name="Text Placeholder 16">
            <a:extLst>
              <a:ext uri="{FF2B5EF4-FFF2-40B4-BE49-F238E27FC236}">
                <a16:creationId xmlns:a16="http://schemas.microsoft.com/office/drawing/2014/main" id="{E0759F87-3982-965B-DEAB-5D7DAE78B143}"/>
              </a:ext>
            </a:extLst>
          </p:cNvPr>
          <p:cNvSpPr>
            <a:spLocks noGrp="1"/>
          </p:cNvSpPr>
          <p:nvPr>
            <p:ph type="body" sz="quarter" idx="22"/>
          </p:nvPr>
        </p:nvSpPr>
        <p:spPr/>
        <p:txBody>
          <a:bodyPr/>
          <a:lstStyle/>
          <a:p>
            <a:r>
              <a:rPr lang="en-US" dirty="0"/>
              <a:t>Licensing, CAPEX, OPEX</a:t>
            </a:r>
          </a:p>
        </p:txBody>
      </p:sp>
      <p:sp>
        <p:nvSpPr>
          <p:cNvPr id="33" name="Text Placeholder 32">
            <a:extLst>
              <a:ext uri="{FF2B5EF4-FFF2-40B4-BE49-F238E27FC236}">
                <a16:creationId xmlns:a16="http://schemas.microsoft.com/office/drawing/2014/main" id="{7CFCE403-0FD4-099F-260D-4F989CED8317}"/>
              </a:ext>
            </a:extLst>
          </p:cNvPr>
          <p:cNvSpPr>
            <a:spLocks noGrp="1"/>
          </p:cNvSpPr>
          <p:nvPr>
            <p:ph type="body" sz="quarter" idx="28"/>
          </p:nvPr>
        </p:nvSpPr>
        <p:spPr/>
        <p:txBody>
          <a:bodyPr/>
          <a:lstStyle/>
          <a:p>
            <a:r>
              <a:rPr lang="en-US" dirty="0"/>
              <a:t>Manage Risk</a:t>
            </a:r>
          </a:p>
        </p:txBody>
      </p:sp>
      <p:sp>
        <p:nvSpPr>
          <p:cNvPr id="18" name="Text Placeholder 17">
            <a:extLst>
              <a:ext uri="{FF2B5EF4-FFF2-40B4-BE49-F238E27FC236}">
                <a16:creationId xmlns:a16="http://schemas.microsoft.com/office/drawing/2014/main" id="{874184CC-7650-90F5-9C76-864D3FDC169C}"/>
              </a:ext>
            </a:extLst>
          </p:cNvPr>
          <p:cNvSpPr>
            <a:spLocks noGrp="1"/>
          </p:cNvSpPr>
          <p:nvPr>
            <p:ph type="body" sz="quarter" idx="23"/>
          </p:nvPr>
        </p:nvSpPr>
        <p:spPr/>
        <p:txBody>
          <a:bodyPr/>
          <a:lstStyle/>
          <a:p>
            <a:r>
              <a:rPr lang="en-US" dirty="0"/>
              <a:t>Stay compliant and secure</a:t>
            </a:r>
          </a:p>
        </p:txBody>
      </p:sp>
    </p:spTree>
    <p:extLst>
      <p:ext uri="{BB962C8B-B14F-4D97-AF65-F5344CB8AC3E}">
        <p14:creationId xmlns:p14="http://schemas.microsoft.com/office/powerpoint/2010/main" val="132098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369454-FCCA-9647-93A2-25D8E460AAEC}"/>
              </a:ext>
            </a:extLst>
          </p:cNvPr>
          <p:cNvSpPr>
            <a:spLocks noGrp="1"/>
          </p:cNvSpPr>
          <p:nvPr>
            <p:ph type="body" sz="quarter" idx="12"/>
          </p:nvPr>
        </p:nvSpPr>
        <p:spPr/>
        <p:txBody>
          <a:bodyPr/>
          <a:lstStyle/>
          <a:p>
            <a:r>
              <a:rPr lang="en-US" dirty="0"/>
              <a:t>Looking for more?</a:t>
            </a:r>
          </a:p>
        </p:txBody>
      </p:sp>
    </p:spTree>
    <p:extLst>
      <p:ext uri="{BB962C8B-B14F-4D97-AF65-F5344CB8AC3E}">
        <p14:creationId xmlns:p14="http://schemas.microsoft.com/office/powerpoint/2010/main" val="22885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F8624-38AA-3945-8854-FA07558E59CB}"/>
              </a:ext>
            </a:extLst>
          </p:cNvPr>
          <p:cNvSpPr>
            <a:spLocks noGrp="1"/>
          </p:cNvSpPr>
          <p:nvPr>
            <p:ph type="title"/>
          </p:nvPr>
        </p:nvSpPr>
        <p:spPr/>
        <p:txBody>
          <a:bodyPr/>
          <a:lstStyle/>
          <a:p>
            <a:r>
              <a:rPr lang="en-US" dirty="0"/>
              <a:t>Learn More from Great Resources</a:t>
            </a:r>
          </a:p>
        </p:txBody>
      </p:sp>
      <p:sp>
        <p:nvSpPr>
          <p:cNvPr id="3" name="Subtitle 2">
            <a:extLst>
              <a:ext uri="{FF2B5EF4-FFF2-40B4-BE49-F238E27FC236}">
                <a16:creationId xmlns:a16="http://schemas.microsoft.com/office/drawing/2014/main" id="{E2DD9A85-2DF3-9F46-8DF9-710ECF4707FF}"/>
              </a:ext>
            </a:extLst>
          </p:cNvPr>
          <p:cNvSpPr>
            <a:spLocks noGrp="1"/>
          </p:cNvSpPr>
          <p:nvPr>
            <p:ph type="subTitle" idx="10"/>
          </p:nvPr>
        </p:nvSpPr>
        <p:spPr/>
        <p:txBody>
          <a:bodyPr/>
          <a:lstStyle/>
          <a:p>
            <a:endParaRPr lang="en-US" dirty="0"/>
          </a:p>
        </p:txBody>
      </p:sp>
      <p:sp>
        <p:nvSpPr>
          <p:cNvPr id="4" name="Text Placeholder 3">
            <a:extLst>
              <a:ext uri="{FF2B5EF4-FFF2-40B4-BE49-F238E27FC236}">
                <a16:creationId xmlns:a16="http://schemas.microsoft.com/office/drawing/2014/main" id="{B64B1007-6BCA-C944-A365-17120E1E1A5E}"/>
              </a:ext>
            </a:extLst>
          </p:cNvPr>
          <p:cNvSpPr>
            <a:spLocks noGrp="1"/>
          </p:cNvSpPr>
          <p:nvPr>
            <p:ph type="body" sz="quarter" idx="28"/>
          </p:nvPr>
        </p:nvSpPr>
        <p:spPr/>
        <p:txBody>
          <a:bodyPr/>
          <a:lstStyle/>
          <a:p>
            <a:r>
              <a:rPr lang="en-US" dirty="0"/>
              <a:t>Pathfinder</a:t>
            </a:r>
          </a:p>
        </p:txBody>
      </p:sp>
      <p:sp>
        <p:nvSpPr>
          <p:cNvPr id="5" name="Text Placeholder 4">
            <a:extLst>
              <a:ext uri="{FF2B5EF4-FFF2-40B4-BE49-F238E27FC236}">
                <a16:creationId xmlns:a16="http://schemas.microsoft.com/office/drawing/2014/main" id="{8042B81E-E515-6E41-BAD6-F98270A93F0C}"/>
              </a:ext>
            </a:extLst>
          </p:cNvPr>
          <p:cNvSpPr>
            <a:spLocks noGrp="1"/>
          </p:cNvSpPr>
          <p:nvPr>
            <p:ph type="body" sz="quarter" idx="27"/>
          </p:nvPr>
        </p:nvSpPr>
        <p:spPr>
          <a:xfrm>
            <a:off x="592866" y="2439793"/>
            <a:ext cx="3593592" cy="3619363"/>
          </a:xfrm>
        </p:spPr>
        <p:txBody>
          <a:bodyPr/>
          <a:lstStyle/>
          <a:p>
            <a:pPr>
              <a:spcBef>
                <a:spcPts val="600"/>
              </a:spcBef>
            </a:pPr>
            <a:r>
              <a:rPr lang="en-US" dirty="0"/>
              <a:t>Looking for materials that cover business use cases as well as technical guides?</a:t>
            </a:r>
          </a:p>
          <a:p>
            <a:pPr>
              <a:spcBef>
                <a:spcPts val="600"/>
              </a:spcBef>
            </a:pPr>
            <a:r>
              <a:rPr lang="en-US" dirty="0">
                <a:hlinkClick r:id="rId2"/>
              </a:rPr>
              <a:t>Aria Operations Path</a:t>
            </a:r>
            <a:endParaRPr lang="en-US" dirty="0"/>
          </a:p>
        </p:txBody>
      </p:sp>
      <p:sp>
        <p:nvSpPr>
          <p:cNvPr id="6" name="Text Placeholder 5">
            <a:extLst>
              <a:ext uri="{FF2B5EF4-FFF2-40B4-BE49-F238E27FC236}">
                <a16:creationId xmlns:a16="http://schemas.microsoft.com/office/drawing/2014/main" id="{C0431EC5-AD69-DE45-9FDE-701F931B8B61}"/>
              </a:ext>
            </a:extLst>
          </p:cNvPr>
          <p:cNvSpPr>
            <a:spLocks noGrp="1"/>
          </p:cNvSpPr>
          <p:nvPr>
            <p:ph type="body" sz="quarter" idx="26"/>
          </p:nvPr>
        </p:nvSpPr>
        <p:spPr/>
        <p:txBody>
          <a:bodyPr/>
          <a:lstStyle/>
          <a:p>
            <a:r>
              <a:rPr lang="en-US" dirty="0"/>
              <a:t>Technical content</a:t>
            </a:r>
          </a:p>
        </p:txBody>
      </p:sp>
      <p:sp>
        <p:nvSpPr>
          <p:cNvPr id="7" name="Text Placeholder 6">
            <a:extLst>
              <a:ext uri="{FF2B5EF4-FFF2-40B4-BE49-F238E27FC236}">
                <a16:creationId xmlns:a16="http://schemas.microsoft.com/office/drawing/2014/main" id="{CCE2C133-3EB4-7547-802B-4A6549C0BBDC}"/>
              </a:ext>
            </a:extLst>
          </p:cNvPr>
          <p:cNvSpPr>
            <a:spLocks noGrp="1"/>
          </p:cNvSpPr>
          <p:nvPr>
            <p:ph type="body" sz="quarter" idx="25"/>
          </p:nvPr>
        </p:nvSpPr>
        <p:spPr>
          <a:xfrm>
            <a:off x="4415154" y="2439793"/>
            <a:ext cx="3593592" cy="3627562"/>
          </a:xfrm>
        </p:spPr>
        <p:txBody>
          <a:bodyPr/>
          <a:lstStyle/>
          <a:p>
            <a:r>
              <a:rPr lang="en-US" dirty="0"/>
              <a:t>Dive deep with our technical experts and try the product hands on!</a:t>
            </a:r>
          </a:p>
          <a:p>
            <a:r>
              <a:rPr lang="en-US" dirty="0">
                <a:hlinkClick r:id="rId3"/>
              </a:rPr>
              <a:t>Aria Operations Hands on Labs</a:t>
            </a:r>
            <a:endParaRPr lang="en-US" dirty="0"/>
          </a:p>
          <a:p>
            <a:r>
              <a:rPr lang="en-US" dirty="0">
                <a:hlinkClick r:id="rId4"/>
              </a:rPr>
              <a:t>Cloud Management YouTube Channel</a:t>
            </a:r>
            <a:endParaRPr lang="en-US" dirty="0"/>
          </a:p>
        </p:txBody>
      </p:sp>
      <p:sp>
        <p:nvSpPr>
          <p:cNvPr id="8" name="Text Placeholder 7">
            <a:extLst>
              <a:ext uri="{FF2B5EF4-FFF2-40B4-BE49-F238E27FC236}">
                <a16:creationId xmlns:a16="http://schemas.microsoft.com/office/drawing/2014/main" id="{F6E18269-C1F6-E94C-8208-0DE9CFEC2B55}"/>
              </a:ext>
            </a:extLst>
          </p:cNvPr>
          <p:cNvSpPr>
            <a:spLocks noGrp="1"/>
          </p:cNvSpPr>
          <p:nvPr>
            <p:ph type="body" sz="quarter" idx="23"/>
          </p:nvPr>
        </p:nvSpPr>
        <p:spPr/>
        <p:txBody>
          <a:bodyPr/>
          <a:lstStyle/>
          <a:p>
            <a:r>
              <a:rPr lang="en-US" dirty="0"/>
              <a:t>What’s new blogs</a:t>
            </a:r>
          </a:p>
        </p:txBody>
      </p:sp>
      <p:sp>
        <p:nvSpPr>
          <p:cNvPr id="9" name="Text Placeholder 8">
            <a:extLst>
              <a:ext uri="{FF2B5EF4-FFF2-40B4-BE49-F238E27FC236}">
                <a16:creationId xmlns:a16="http://schemas.microsoft.com/office/drawing/2014/main" id="{15ACB764-D52C-8148-A1E9-77A8E630C80C}"/>
              </a:ext>
            </a:extLst>
          </p:cNvPr>
          <p:cNvSpPr>
            <a:spLocks noGrp="1"/>
          </p:cNvSpPr>
          <p:nvPr>
            <p:ph type="body" sz="quarter" idx="24"/>
          </p:nvPr>
        </p:nvSpPr>
        <p:spPr>
          <a:xfrm>
            <a:off x="8237442" y="2462096"/>
            <a:ext cx="3593592" cy="3627773"/>
          </a:xfrm>
        </p:spPr>
        <p:txBody>
          <a:bodyPr/>
          <a:lstStyle/>
          <a:p>
            <a:r>
              <a:rPr lang="en-US" dirty="0"/>
              <a:t>Read all about new upcoming product and feature releases.</a:t>
            </a:r>
          </a:p>
          <a:p>
            <a:r>
              <a:rPr lang="en-US" dirty="0">
                <a:hlinkClick r:id="rId5"/>
              </a:rPr>
              <a:t>VMware Cloud Management Blog </a:t>
            </a:r>
            <a:endParaRPr lang="en-US" dirty="0"/>
          </a:p>
        </p:txBody>
      </p:sp>
      <p:pic>
        <p:nvPicPr>
          <p:cNvPr id="11" name="Picture 10" descr="Graphical user interface, website&#10;&#10;Description automatically generated">
            <a:extLst>
              <a:ext uri="{FF2B5EF4-FFF2-40B4-BE49-F238E27FC236}">
                <a16:creationId xmlns:a16="http://schemas.microsoft.com/office/drawing/2014/main" id="{865A0752-6692-426A-2C74-BF8B8EA7F400}"/>
              </a:ext>
            </a:extLst>
          </p:cNvPr>
          <p:cNvPicPr>
            <a:picLocks noChangeAspect="1"/>
          </p:cNvPicPr>
          <p:nvPr/>
        </p:nvPicPr>
        <p:blipFill>
          <a:blip r:embed="rId6"/>
          <a:stretch>
            <a:fillRect/>
          </a:stretch>
        </p:blipFill>
        <p:spPr>
          <a:xfrm>
            <a:off x="704096" y="3829467"/>
            <a:ext cx="3175445" cy="2260402"/>
          </a:xfrm>
          <a:prstGeom prst="rect">
            <a:avLst/>
          </a:prstGeom>
        </p:spPr>
      </p:pic>
      <p:pic>
        <p:nvPicPr>
          <p:cNvPr id="13" name="Picture 12" descr="Graphical user interface, website&#10;&#10;Description automatically generated">
            <a:extLst>
              <a:ext uri="{FF2B5EF4-FFF2-40B4-BE49-F238E27FC236}">
                <a16:creationId xmlns:a16="http://schemas.microsoft.com/office/drawing/2014/main" id="{A80ED0B8-3C9F-A19A-A2D2-B45FBE46320A}"/>
              </a:ext>
            </a:extLst>
          </p:cNvPr>
          <p:cNvPicPr>
            <a:picLocks noChangeAspect="1"/>
          </p:cNvPicPr>
          <p:nvPr/>
        </p:nvPicPr>
        <p:blipFill>
          <a:blip r:embed="rId7"/>
          <a:stretch>
            <a:fillRect/>
          </a:stretch>
        </p:blipFill>
        <p:spPr>
          <a:xfrm>
            <a:off x="4593375" y="4390063"/>
            <a:ext cx="3002074" cy="1843096"/>
          </a:xfrm>
          <a:prstGeom prst="rect">
            <a:avLst/>
          </a:prstGeom>
        </p:spPr>
      </p:pic>
      <p:pic>
        <p:nvPicPr>
          <p:cNvPr id="15" name="Picture 14" descr="Graphical user interface, website&#10;&#10;Description automatically generated">
            <a:extLst>
              <a:ext uri="{FF2B5EF4-FFF2-40B4-BE49-F238E27FC236}">
                <a16:creationId xmlns:a16="http://schemas.microsoft.com/office/drawing/2014/main" id="{B7A32834-EF88-5FBD-1715-72A298219D72}"/>
              </a:ext>
            </a:extLst>
          </p:cNvPr>
          <p:cNvPicPr>
            <a:picLocks noChangeAspect="1"/>
          </p:cNvPicPr>
          <p:nvPr/>
        </p:nvPicPr>
        <p:blipFill>
          <a:blip r:embed="rId8"/>
          <a:stretch>
            <a:fillRect/>
          </a:stretch>
        </p:blipFill>
        <p:spPr>
          <a:xfrm>
            <a:off x="8446516" y="3656254"/>
            <a:ext cx="3175444" cy="2652393"/>
          </a:xfrm>
          <a:prstGeom prst="rect">
            <a:avLst/>
          </a:prstGeom>
        </p:spPr>
      </p:pic>
    </p:spTree>
    <p:extLst>
      <p:ext uri="{BB962C8B-B14F-4D97-AF65-F5344CB8AC3E}">
        <p14:creationId xmlns:p14="http://schemas.microsoft.com/office/powerpoint/2010/main" val="310416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20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8631F22-20C7-06A4-81F0-69465836BB6A}"/>
              </a:ext>
            </a:extLst>
          </p:cNvPr>
          <p:cNvGrpSpPr/>
          <p:nvPr/>
        </p:nvGrpSpPr>
        <p:grpSpPr>
          <a:xfrm>
            <a:off x="417276" y="3318576"/>
            <a:ext cx="3593592" cy="2406450"/>
            <a:chOff x="579809" y="3519005"/>
            <a:chExt cx="3593592" cy="2406450"/>
          </a:xfrm>
        </p:grpSpPr>
        <p:sp>
          <p:nvSpPr>
            <p:cNvPr id="40" name="Rectangle 39">
              <a:extLst>
                <a:ext uri="{FF2B5EF4-FFF2-40B4-BE49-F238E27FC236}">
                  <a16:creationId xmlns:a16="http://schemas.microsoft.com/office/drawing/2014/main" id="{21CD83DB-FE42-3740-AC24-211DAC175E07}"/>
                </a:ext>
              </a:extLst>
            </p:cNvPr>
            <p:cNvSpPr/>
            <p:nvPr/>
          </p:nvSpPr>
          <p:spPr>
            <a:xfrm>
              <a:off x="714142" y="4706257"/>
              <a:ext cx="3324926" cy="3874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Reactive &amp; Manual</a:t>
              </a:r>
            </a:p>
          </p:txBody>
        </p:sp>
        <p:pic>
          <p:nvPicPr>
            <p:cNvPr id="45" name="Graphic 44" descr="Warning outline">
              <a:extLst>
                <a:ext uri="{FF2B5EF4-FFF2-40B4-BE49-F238E27FC236}">
                  <a16:creationId xmlns:a16="http://schemas.microsoft.com/office/drawing/2014/main" id="{86FDEE31-1DA6-6A41-BCB5-CF9A8BAA37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0491" y="3519005"/>
              <a:ext cx="1127093" cy="1127093"/>
            </a:xfrm>
            <a:prstGeom prst="rect">
              <a:avLst/>
            </a:prstGeom>
          </p:spPr>
        </p:pic>
        <p:sp>
          <p:nvSpPr>
            <p:cNvPr id="70" name="TextBox 69">
              <a:extLst>
                <a:ext uri="{FF2B5EF4-FFF2-40B4-BE49-F238E27FC236}">
                  <a16:creationId xmlns:a16="http://schemas.microsoft.com/office/drawing/2014/main" id="{C0412010-0956-B144-8619-EBBD9B211C22}"/>
                </a:ext>
              </a:extLst>
            </p:cNvPr>
            <p:cNvSpPr txBox="1"/>
            <p:nvPr/>
          </p:nvSpPr>
          <p:spPr>
            <a:xfrm>
              <a:off x="579809" y="5186791"/>
              <a:ext cx="3593592" cy="738664"/>
            </a:xfrm>
            <a:prstGeom prst="rect">
              <a:avLst/>
            </a:prstGeom>
            <a:noFill/>
          </p:spPr>
          <p:txBody>
            <a:bodyPr wrap="square">
              <a:spAutoFit/>
            </a:bodyPr>
            <a:lstStyle/>
            <a:p>
              <a:pPr algn="ctr"/>
              <a:r>
                <a:rPr lang="en-US" sz="1400" dirty="0"/>
                <a:t>You are manually remediating and restoring issues that you didn’t see coming.</a:t>
              </a:r>
            </a:p>
          </p:txBody>
        </p:sp>
      </p:grpSp>
      <p:grpSp>
        <p:nvGrpSpPr>
          <p:cNvPr id="3" name="Group 2">
            <a:extLst>
              <a:ext uri="{FF2B5EF4-FFF2-40B4-BE49-F238E27FC236}">
                <a16:creationId xmlns:a16="http://schemas.microsoft.com/office/drawing/2014/main" id="{9960BA40-A530-E9B2-9836-94FC04E2A84A}"/>
              </a:ext>
            </a:extLst>
          </p:cNvPr>
          <p:cNvGrpSpPr/>
          <p:nvPr/>
        </p:nvGrpSpPr>
        <p:grpSpPr>
          <a:xfrm>
            <a:off x="4483319" y="2198567"/>
            <a:ext cx="3593592" cy="2460866"/>
            <a:chOff x="4483319" y="2541847"/>
            <a:chExt cx="3593592" cy="2460866"/>
          </a:xfrm>
        </p:grpSpPr>
        <p:sp>
          <p:nvSpPr>
            <p:cNvPr id="43" name="Rectangle 42">
              <a:extLst>
                <a:ext uri="{FF2B5EF4-FFF2-40B4-BE49-F238E27FC236}">
                  <a16:creationId xmlns:a16="http://schemas.microsoft.com/office/drawing/2014/main" id="{F79F2A04-59E1-8D4F-B532-082CB6E73654}"/>
                </a:ext>
              </a:extLst>
            </p:cNvPr>
            <p:cNvSpPr/>
            <p:nvPr/>
          </p:nvSpPr>
          <p:spPr>
            <a:xfrm>
              <a:off x="4568503" y="3783515"/>
              <a:ext cx="3328416" cy="40729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Predictive &amp; Proactive</a:t>
              </a:r>
            </a:p>
          </p:txBody>
        </p:sp>
        <p:pic>
          <p:nvPicPr>
            <p:cNvPr id="53" name="Picture Placeholder 101" descr="Predict">
              <a:extLst>
                <a:ext uri="{FF2B5EF4-FFF2-40B4-BE49-F238E27FC236}">
                  <a16:creationId xmlns:a16="http://schemas.microsoft.com/office/drawing/2014/main" id="{B04528AD-6847-F241-AF89-EDEFCE2EA37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04" b="104"/>
            <a:stretch/>
          </p:blipFill>
          <p:spPr>
            <a:xfrm>
              <a:off x="5658299" y="2541847"/>
              <a:ext cx="1243632" cy="1243632"/>
            </a:xfrm>
            <a:prstGeom prst="rect">
              <a:avLst/>
            </a:prstGeom>
          </p:spPr>
        </p:pic>
        <p:sp>
          <p:nvSpPr>
            <p:cNvPr id="71" name="TextBox 70">
              <a:extLst>
                <a:ext uri="{FF2B5EF4-FFF2-40B4-BE49-F238E27FC236}">
                  <a16:creationId xmlns:a16="http://schemas.microsoft.com/office/drawing/2014/main" id="{CE8E0FA2-809B-5B4A-9E9F-D50EA92EE13B}"/>
                </a:ext>
              </a:extLst>
            </p:cNvPr>
            <p:cNvSpPr txBox="1"/>
            <p:nvPr/>
          </p:nvSpPr>
          <p:spPr>
            <a:xfrm>
              <a:off x="4483319" y="4264049"/>
              <a:ext cx="3593592" cy="738664"/>
            </a:xfrm>
            <a:prstGeom prst="rect">
              <a:avLst/>
            </a:prstGeom>
            <a:noFill/>
          </p:spPr>
          <p:txBody>
            <a:bodyPr wrap="square">
              <a:spAutoFit/>
            </a:bodyPr>
            <a:lstStyle/>
            <a:p>
              <a:pPr algn="ctr"/>
              <a:r>
                <a:rPr lang="en-US" sz="1400" dirty="0"/>
                <a:t>Your system tells you something is going to go wrong, and you can spend time working on expected issues.</a:t>
              </a:r>
            </a:p>
          </p:txBody>
        </p:sp>
      </p:grpSp>
      <p:grpSp>
        <p:nvGrpSpPr>
          <p:cNvPr id="4" name="Group 3">
            <a:extLst>
              <a:ext uri="{FF2B5EF4-FFF2-40B4-BE49-F238E27FC236}">
                <a16:creationId xmlns:a16="http://schemas.microsoft.com/office/drawing/2014/main" id="{D16AF6E7-3413-5BDE-3088-BD77F6140FBB}"/>
              </a:ext>
            </a:extLst>
          </p:cNvPr>
          <p:cNvGrpSpPr/>
          <p:nvPr/>
        </p:nvGrpSpPr>
        <p:grpSpPr>
          <a:xfrm>
            <a:off x="8321966" y="1345726"/>
            <a:ext cx="3593592" cy="2357492"/>
            <a:chOff x="8223110" y="1764323"/>
            <a:chExt cx="3593592" cy="2357492"/>
          </a:xfrm>
        </p:grpSpPr>
        <p:sp>
          <p:nvSpPr>
            <p:cNvPr id="44" name="Rectangle 43">
              <a:extLst>
                <a:ext uri="{FF2B5EF4-FFF2-40B4-BE49-F238E27FC236}">
                  <a16:creationId xmlns:a16="http://schemas.microsoft.com/office/drawing/2014/main" id="{02BCE17E-F3C4-7D45-8596-42F0D096BC42}"/>
                </a:ext>
              </a:extLst>
            </p:cNvPr>
            <p:cNvSpPr/>
            <p:nvPr/>
          </p:nvSpPr>
          <p:spPr>
            <a:xfrm>
              <a:off x="8355698" y="2908296"/>
              <a:ext cx="3328416" cy="39593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Intelligent &amp; Automated</a:t>
              </a:r>
            </a:p>
          </p:txBody>
        </p:sp>
        <p:grpSp>
          <p:nvGrpSpPr>
            <p:cNvPr id="46" name="Picture Placeholder 76" descr="Automated Management&#10;">
              <a:extLst>
                <a:ext uri="{FF2B5EF4-FFF2-40B4-BE49-F238E27FC236}">
                  <a16:creationId xmlns:a16="http://schemas.microsoft.com/office/drawing/2014/main" id="{426E4440-94DE-6940-A23F-71B1BA2AD2F1}"/>
                </a:ext>
              </a:extLst>
            </p:cNvPr>
            <p:cNvGrpSpPr>
              <a:grpSpLocks noChangeAspect="1"/>
            </p:cNvGrpSpPr>
            <p:nvPr/>
          </p:nvGrpSpPr>
          <p:grpSpPr>
            <a:xfrm>
              <a:off x="9346944" y="1764323"/>
              <a:ext cx="1282192" cy="988384"/>
              <a:chOff x="3169935" y="836644"/>
              <a:chExt cx="598939" cy="461695"/>
            </a:xfrm>
            <a:solidFill>
              <a:schemeClr val="accent1"/>
            </a:solidFill>
          </p:grpSpPr>
          <p:sp>
            <p:nvSpPr>
              <p:cNvPr id="47" name="Picture Placeholder 76">
                <a:extLst>
                  <a:ext uri="{FF2B5EF4-FFF2-40B4-BE49-F238E27FC236}">
                    <a16:creationId xmlns:a16="http://schemas.microsoft.com/office/drawing/2014/main" id="{F28F34B7-BC22-0145-B320-94E16361836F}"/>
                  </a:ext>
                </a:extLst>
              </p:cNvPr>
              <p:cNvSpPr/>
              <p:nvPr/>
            </p:nvSpPr>
            <p:spPr>
              <a:xfrm>
                <a:off x="3621431" y="878386"/>
                <a:ext cx="15891" cy="15811"/>
              </a:xfrm>
              <a:custGeom>
                <a:avLst/>
                <a:gdLst>
                  <a:gd name="connsiteX0" fmla="*/ 7670 w 15891"/>
                  <a:gd name="connsiteY0" fmla="*/ 15812 h 15811"/>
                  <a:gd name="connsiteX1" fmla="*/ 7670 w 15891"/>
                  <a:gd name="connsiteY1" fmla="*/ 15812 h 15811"/>
                  <a:gd name="connsiteX2" fmla="*/ 15892 w 15891"/>
                  <a:gd name="connsiteY2" fmla="*/ 7590 h 15811"/>
                  <a:gd name="connsiteX3" fmla="*/ 8302 w 15891"/>
                  <a:gd name="connsiteY3" fmla="*/ 0 h 15811"/>
                  <a:gd name="connsiteX4" fmla="*/ 80 w 15891"/>
                  <a:gd name="connsiteY4" fmla="*/ 8222 h 15811"/>
                  <a:gd name="connsiteX5" fmla="*/ 7670 w 15891"/>
                  <a:gd name="connsiteY5" fmla="*/ 15812 h 1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91" h="15811">
                    <a:moveTo>
                      <a:pt x="7670" y="15812"/>
                    </a:moveTo>
                    <a:lnTo>
                      <a:pt x="7670" y="15812"/>
                    </a:lnTo>
                    <a:cubicBezTo>
                      <a:pt x="12729" y="15812"/>
                      <a:pt x="15892" y="12649"/>
                      <a:pt x="15892" y="7590"/>
                    </a:cubicBezTo>
                    <a:cubicBezTo>
                      <a:pt x="15892" y="2530"/>
                      <a:pt x="12729" y="0"/>
                      <a:pt x="8302" y="0"/>
                    </a:cubicBezTo>
                    <a:cubicBezTo>
                      <a:pt x="3875" y="0"/>
                      <a:pt x="80" y="3162"/>
                      <a:pt x="80" y="8222"/>
                    </a:cubicBezTo>
                    <a:cubicBezTo>
                      <a:pt x="-552" y="12649"/>
                      <a:pt x="2610" y="15812"/>
                      <a:pt x="7670" y="15812"/>
                    </a:cubicBezTo>
                    <a:close/>
                  </a:path>
                </a:pathLst>
              </a:custGeom>
              <a:grpFill/>
              <a:ln w="6271" cap="flat">
                <a:noFill/>
                <a:prstDash val="solid"/>
                <a:miter/>
              </a:ln>
            </p:spPr>
            <p:txBody>
              <a:bodyPr rtlCol="0" anchor="ctr"/>
              <a:lstStyle/>
              <a:p>
                <a:endParaRPr lang="en-US"/>
              </a:p>
            </p:txBody>
          </p:sp>
          <p:sp>
            <p:nvSpPr>
              <p:cNvPr id="48" name="Picture Placeholder 76">
                <a:extLst>
                  <a:ext uri="{FF2B5EF4-FFF2-40B4-BE49-F238E27FC236}">
                    <a16:creationId xmlns:a16="http://schemas.microsoft.com/office/drawing/2014/main" id="{DF0706AC-6FF5-284F-8BE6-6BF88F7BB9EF}"/>
                  </a:ext>
                </a:extLst>
              </p:cNvPr>
              <p:cNvSpPr/>
              <p:nvPr/>
            </p:nvSpPr>
            <p:spPr>
              <a:xfrm>
                <a:off x="3589808" y="878386"/>
                <a:ext cx="15891" cy="15811"/>
              </a:xfrm>
              <a:custGeom>
                <a:avLst/>
                <a:gdLst>
                  <a:gd name="connsiteX0" fmla="*/ 7670 w 15891"/>
                  <a:gd name="connsiteY0" fmla="*/ 15812 h 15811"/>
                  <a:gd name="connsiteX1" fmla="*/ 7670 w 15891"/>
                  <a:gd name="connsiteY1" fmla="*/ 15812 h 15811"/>
                  <a:gd name="connsiteX2" fmla="*/ 15892 w 15891"/>
                  <a:gd name="connsiteY2" fmla="*/ 7590 h 15811"/>
                  <a:gd name="connsiteX3" fmla="*/ 8302 w 15891"/>
                  <a:gd name="connsiteY3" fmla="*/ 0 h 15811"/>
                  <a:gd name="connsiteX4" fmla="*/ 80 w 15891"/>
                  <a:gd name="connsiteY4" fmla="*/ 8222 h 15811"/>
                  <a:gd name="connsiteX5" fmla="*/ 7670 w 15891"/>
                  <a:gd name="connsiteY5" fmla="*/ 15812 h 1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91" h="15811">
                    <a:moveTo>
                      <a:pt x="7670" y="15812"/>
                    </a:moveTo>
                    <a:lnTo>
                      <a:pt x="7670" y="15812"/>
                    </a:lnTo>
                    <a:cubicBezTo>
                      <a:pt x="12729" y="15812"/>
                      <a:pt x="15892" y="12649"/>
                      <a:pt x="15892" y="7590"/>
                    </a:cubicBezTo>
                    <a:cubicBezTo>
                      <a:pt x="15892" y="2530"/>
                      <a:pt x="12729" y="0"/>
                      <a:pt x="8302" y="0"/>
                    </a:cubicBezTo>
                    <a:cubicBezTo>
                      <a:pt x="3875" y="0"/>
                      <a:pt x="80" y="3162"/>
                      <a:pt x="80" y="8222"/>
                    </a:cubicBezTo>
                    <a:cubicBezTo>
                      <a:pt x="-552" y="12649"/>
                      <a:pt x="2610" y="15812"/>
                      <a:pt x="7670" y="15812"/>
                    </a:cubicBezTo>
                    <a:close/>
                  </a:path>
                </a:pathLst>
              </a:custGeom>
              <a:grpFill/>
              <a:ln w="6271" cap="flat">
                <a:noFill/>
                <a:prstDash val="solid"/>
                <a:miter/>
              </a:ln>
            </p:spPr>
            <p:txBody>
              <a:bodyPr rtlCol="0" anchor="ctr"/>
              <a:lstStyle/>
              <a:p>
                <a:endParaRPr lang="en-US"/>
              </a:p>
            </p:txBody>
          </p:sp>
          <p:sp>
            <p:nvSpPr>
              <p:cNvPr id="49" name="Picture Placeholder 76">
                <a:extLst>
                  <a:ext uri="{FF2B5EF4-FFF2-40B4-BE49-F238E27FC236}">
                    <a16:creationId xmlns:a16="http://schemas.microsoft.com/office/drawing/2014/main" id="{5A048672-6F73-9D45-B32C-97A310B060E9}"/>
                  </a:ext>
                </a:extLst>
              </p:cNvPr>
              <p:cNvSpPr/>
              <p:nvPr/>
            </p:nvSpPr>
            <p:spPr>
              <a:xfrm>
                <a:off x="3558185" y="878386"/>
                <a:ext cx="15891" cy="15811"/>
              </a:xfrm>
              <a:custGeom>
                <a:avLst/>
                <a:gdLst>
                  <a:gd name="connsiteX0" fmla="*/ 7670 w 15891"/>
                  <a:gd name="connsiteY0" fmla="*/ 15812 h 15811"/>
                  <a:gd name="connsiteX1" fmla="*/ 7670 w 15891"/>
                  <a:gd name="connsiteY1" fmla="*/ 15812 h 15811"/>
                  <a:gd name="connsiteX2" fmla="*/ 15892 w 15891"/>
                  <a:gd name="connsiteY2" fmla="*/ 7590 h 15811"/>
                  <a:gd name="connsiteX3" fmla="*/ 8302 w 15891"/>
                  <a:gd name="connsiteY3" fmla="*/ 0 h 15811"/>
                  <a:gd name="connsiteX4" fmla="*/ 80 w 15891"/>
                  <a:gd name="connsiteY4" fmla="*/ 8222 h 15811"/>
                  <a:gd name="connsiteX5" fmla="*/ 7670 w 15891"/>
                  <a:gd name="connsiteY5" fmla="*/ 15812 h 1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91" h="15811">
                    <a:moveTo>
                      <a:pt x="7670" y="15812"/>
                    </a:moveTo>
                    <a:lnTo>
                      <a:pt x="7670" y="15812"/>
                    </a:lnTo>
                    <a:cubicBezTo>
                      <a:pt x="12729" y="15812"/>
                      <a:pt x="15892" y="12649"/>
                      <a:pt x="15892" y="7590"/>
                    </a:cubicBezTo>
                    <a:cubicBezTo>
                      <a:pt x="15892" y="2530"/>
                      <a:pt x="12729" y="0"/>
                      <a:pt x="8302" y="0"/>
                    </a:cubicBezTo>
                    <a:cubicBezTo>
                      <a:pt x="3875" y="0"/>
                      <a:pt x="80" y="3162"/>
                      <a:pt x="80" y="8222"/>
                    </a:cubicBezTo>
                    <a:cubicBezTo>
                      <a:pt x="-552" y="12649"/>
                      <a:pt x="2610" y="15812"/>
                      <a:pt x="7670" y="15812"/>
                    </a:cubicBezTo>
                    <a:close/>
                  </a:path>
                </a:pathLst>
              </a:custGeom>
              <a:grpFill/>
              <a:ln w="6271" cap="flat">
                <a:noFill/>
                <a:prstDash val="solid"/>
                <a:miter/>
              </a:ln>
            </p:spPr>
            <p:txBody>
              <a:bodyPr rtlCol="0" anchor="ctr"/>
              <a:lstStyle/>
              <a:p>
                <a:endParaRPr lang="en-US"/>
              </a:p>
            </p:txBody>
          </p:sp>
          <p:sp>
            <p:nvSpPr>
              <p:cNvPr id="50" name="Picture Placeholder 76">
                <a:extLst>
                  <a:ext uri="{FF2B5EF4-FFF2-40B4-BE49-F238E27FC236}">
                    <a16:creationId xmlns:a16="http://schemas.microsoft.com/office/drawing/2014/main" id="{A06CAD18-015F-C44D-84F2-1B8300A5FD93}"/>
                  </a:ext>
                </a:extLst>
              </p:cNvPr>
              <p:cNvSpPr/>
              <p:nvPr/>
            </p:nvSpPr>
            <p:spPr>
              <a:xfrm>
                <a:off x="3169935" y="836644"/>
                <a:ext cx="505968" cy="379476"/>
              </a:xfrm>
              <a:custGeom>
                <a:avLst/>
                <a:gdLst>
                  <a:gd name="connsiteX0" fmla="*/ 399715 w 505968"/>
                  <a:gd name="connsiteY0" fmla="*/ 363665 h 379476"/>
                  <a:gd name="connsiteX1" fmla="*/ 15812 w 505968"/>
                  <a:gd name="connsiteY1" fmla="*/ 363665 h 379476"/>
                  <a:gd name="connsiteX2" fmla="*/ 15812 w 505968"/>
                  <a:gd name="connsiteY2" fmla="*/ 15812 h 379476"/>
                  <a:gd name="connsiteX3" fmla="*/ 490157 w 505968"/>
                  <a:gd name="connsiteY3" fmla="*/ 15812 h 379476"/>
                  <a:gd name="connsiteX4" fmla="*/ 490157 w 505968"/>
                  <a:gd name="connsiteY4" fmla="*/ 84750 h 379476"/>
                  <a:gd name="connsiteX5" fmla="*/ 43007 w 505968"/>
                  <a:gd name="connsiteY5" fmla="*/ 84750 h 379476"/>
                  <a:gd name="connsiteX6" fmla="*/ 43007 w 505968"/>
                  <a:gd name="connsiteY6" fmla="*/ 100561 h 379476"/>
                  <a:gd name="connsiteX7" fmla="*/ 490157 w 505968"/>
                  <a:gd name="connsiteY7" fmla="*/ 100561 h 379476"/>
                  <a:gd name="connsiteX8" fmla="*/ 490157 w 505968"/>
                  <a:gd name="connsiteY8" fmla="*/ 263736 h 379476"/>
                  <a:gd name="connsiteX9" fmla="*/ 502806 w 505968"/>
                  <a:gd name="connsiteY9" fmla="*/ 261206 h 379476"/>
                  <a:gd name="connsiteX10" fmla="*/ 505968 w 505968"/>
                  <a:gd name="connsiteY10" fmla="*/ 261206 h 379476"/>
                  <a:gd name="connsiteX11" fmla="*/ 505968 w 505968"/>
                  <a:gd name="connsiteY11" fmla="*/ 0 h 379476"/>
                  <a:gd name="connsiteX12" fmla="*/ 0 w 505968"/>
                  <a:gd name="connsiteY12" fmla="*/ 0 h 379476"/>
                  <a:gd name="connsiteX13" fmla="*/ 0 w 505968"/>
                  <a:gd name="connsiteY13" fmla="*/ 379476 h 379476"/>
                  <a:gd name="connsiteX14" fmla="*/ 399715 w 505968"/>
                  <a:gd name="connsiteY14" fmla="*/ 379476 h 379476"/>
                  <a:gd name="connsiteX15" fmla="*/ 399715 w 505968"/>
                  <a:gd name="connsiteY15" fmla="*/ 363665 h 3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968" h="379476">
                    <a:moveTo>
                      <a:pt x="399715" y="363665"/>
                    </a:moveTo>
                    <a:lnTo>
                      <a:pt x="15812" y="363665"/>
                    </a:lnTo>
                    <a:lnTo>
                      <a:pt x="15812" y="15812"/>
                    </a:lnTo>
                    <a:lnTo>
                      <a:pt x="490157" y="15812"/>
                    </a:lnTo>
                    <a:lnTo>
                      <a:pt x="490157" y="84750"/>
                    </a:lnTo>
                    <a:lnTo>
                      <a:pt x="43007" y="84750"/>
                    </a:lnTo>
                    <a:lnTo>
                      <a:pt x="43007" y="100561"/>
                    </a:lnTo>
                    <a:lnTo>
                      <a:pt x="490157" y="100561"/>
                    </a:lnTo>
                    <a:lnTo>
                      <a:pt x="490157" y="263736"/>
                    </a:lnTo>
                    <a:cubicBezTo>
                      <a:pt x="493951" y="261838"/>
                      <a:pt x="498378" y="261206"/>
                      <a:pt x="502806" y="261206"/>
                    </a:cubicBezTo>
                    <a:lnTo>
                      <a:pt x="505968" y="261206"/>
                    </a:lnTo>
                    <a:lnTo>
                      <a:pt x="505968" y="0"/>
                    </a:lnTo>
                    <a:lnTo>
                      <a:pt x="0" y="0"/>
                    </a:lnTo>
                    <a:lnTo>
                      <a:pt x="0" y="379476"/>
                    </a:lnTo>
                    <a:lnTo>
                      <a:pt x="399715" y="379476"/>
                    </a:lnTo>
                    <a:lnTo>
                      <a:pt x="399715" y="363665"/>
                    </a:lnTo>
                    <a:close/>
                  </a:path>
                </a:pathLst>
              </a:custGeom>
              <a:grpFill/>
              <a:ln w="6271" cap="flat">
                <a:noFill/>
                <a:prstDash val="solid"/>
                <a:miter/>
              </a:ln>
            </p:spPr>
            <p:txBody>
              <a:bodyPr rtlCol="0" anchor="ctr"/>
              <a:lstStyle/>
              <a:p>
                <a:endParaRPr lang="en-US"/>
              </a:p>
            </p:txBody>
          </p:sp>
          <p:sp>
            <p:nvSpPr>
              <p:cNvPr id="51" name="Picture Placeholder 76">
                <a:extLst>
                  <a:ext uri="{FF2B5EF4-FFF2-40B4-BE49-F238E27FC236}">
                    <a16:creationId xmlns:a16="http://schemas.microsoft.com/office/drawing/2014/main" id="{B9D8DB6C-F621-3849-9D2F-84791880708A}"/>
                  </a:ext>
                </a:extLst>
              </p:cNvPr>
              <p:cNvSpPr/>
              <p:nvPr/>
            </p:nvSpPr>
            <p:spPr>
              <a:xfrm>
                <a:off x="3600640" y="1129473"/>
                <a:ext cx="168234" cy="168866"/>
              </a:xfrm>
              <a:custGeom>
                <a:avLst/>
                <a:gdLst>
                  <a:gd name="connsiteX0" fmla="*/ 168234 w 168234"/>
                  <a:gd name="connsiteY0" fmla="*/ 98031 h 168866"/>
                  <a:gd name="connsiteX1" fmla="*/ 160012 w 168234"/>
                  <a:gd name="connsiteY1" fmla="*/ 100561 h 168866"/>
                  <a:gd name="connsiteX2" fmla="*/ 151790 w 168234"/>
                  <a:gd name="connsiteY2" fmla="*/ 102459 h 168866"/>
                  <a:gd name="connsiteX3" fmla="*/ 147996 w 168234"/>
                  <a:gd name="connsiteY3" fmla="*/ 111313 h 168866"/>
                  <a:gd name="connsiteX4" fmla="*/ 143568 w 168234"/>
                  <a:gd name="connsiteY4" fmla="*/ 119535 h 168866"/>
                  <a:gd name="connsiteX5" fmla="*/ 147996 w 168234"/>
                  <a:gd name="connsiteY5" fmla="*/ 127124 h 168866"/>
                  <a:gd name="connsiteX6" fmla="*/ 152423 w 168234"/>
                  <a:gd name="connsiteY6" fmla="*/ 134082 h 168866"/>
                  <a:gd name="connsiteX7" fmla="*/ 134082 w 168234"/>
                  <a:gd name="connsiteY7" fmla="*/ 153688 h 168866"/>
                  <a:gd name="connsiteX8" fmla="*/ 118903 w 168234"/>
                  <a:gd name="connsiteY8" fmla="*/ 144833 h 168866"/>
                  <a:gd name="connsiteX9" fmla="*/ 102459 w 168234"/>
                  <a:gd name="connsiteY9" fmla="*/ 151158 h 168866"/>
                  <a:gd name="connsiteX10" fmla="*/ 99296 w 168234"/>
                  <a:gd name="connsiteY10" fmla="*/ 160012 h 168866"/>
                  <a:gd name="connsiteX11" fmla="*/ 96766 w 168234"/>
                  <a:gd name="connsiteY11" fmla="*/ 168867 h 168866"/>
                  <a:gd name="connsiteX12" fmla="*/ 70836 w 168234"/>
                  <a:gd name="connsiteY12" fmla="*/ 168867 h 168866"/>
                  <a:gd name="connsiteX13" fmla="*/ 68306 w 168234"/>
                  <a:gd name="connsiteY13" fmla="*/ 160645 h 168866"/>
                  <a:gd name="connsiteX14" fmla="*/ 65776 w 168234"/>
                  <a:gd name="connsiteY14" fmla="*/ 151790 h 168866"/>
                  <a:gd name="connsiteX15" fmla="*/ 49964 w 168234"/>
                  <a:gd name="connsiteY15" fmla="*/ 144201 h 168866"/>
                  <a:gd name="connsiteX16" fmla="*/ 41742 w 168234"/>
                  <a:gd name="connsiteY16" fmla="*/ 147996 h 168866"/>
                  <a:gd name="connsiteX17" fmla="*/ 34153 w 168234"/>
                  <a:gd name="connsiteY17" fmla="*/ 152423 h 168866"/>
                  <a:gd name="connsiteX18" fmla="*/ 15179 w 168234"/>
                  <a:gd name="connsiteY18" fmla="*/ 134714 h 168866"/>
                  <a:gd name="connsiteX19" fmla="*/ 23401 w 168234"/>
                  <a:gd name="connsiteY19" fmla="*/ 119535 h 168866"/>
                  <a:gd name="connsiteX20" fmla="*/ 19606 w 168234"/>
                  <a:gd name="connsiteY20" fmla="*/ 111313 h 168866"/>
                  <a:gd name="connsiteX21" fmla="*/ 17076 w 168234"/>
                  <a:gd name="connsiteY21" fmla="*/ 101826 h 168866"/>
                  <a:gd name="connsiteX22" fmla="*/ 8222 w 168234"/>
                  <a:gd name="connsiteY22" fmla="*/ 99929 h 168866"/>
                  <a:gd name="connsiteX23" fmla="*/ 0 w 168234"/>
                  <a:gd name="connsiteY23" fmla="*/ 97399 h 168866"/>
                  <a:gd name="connsiteX24" fmla="*/ 0 w 168234"/>
                  <a:gd name="connsiteY24" fmla="*/ 70836 h 168866"/>
                  <a:gd name="connsiteX25" fmla="*/ 8222 w 168234"/>
                  <a:gd name="connsiteY25" fmla="*/ 68306 h 168866"/>
                  <a:gd name="connsiteX26" fmla="*/ 16444 w 168234"/>
                  <a:gd name="connsiteY26" fmla="*/ 66408 h 168866"/>
                  <a:gd name="connsiteX27" fmla="*/ 20239 w 168234"/>
                  <a:gd name="connsiteY27" fmla="*/ 57554 h 168866"/>
                  <a:gd name="connsiteX28" fmla="*/ 24666 w 168234"/>
                  <a:gd name="connsiteY28" fmla="*/ 49332 h 168866"/>
                  <a:gd name="connsiteX29" fmla="*/ 15812 w 168234"/>
                  <a:gd name="connsiteY29" fmla="*/ 34785 h 168866"/>
                  <a:gd name="connsiteX30" fmla="*/ 34785 w 168234"/>
                  <a:gd name="connsiteY30" fmla="*/ 15179 h 168866"/>
                  <a:gd name="connsiteX31" fmla="*/ 49964 w 168234"/>
                  <a:gd name="connsiteY31" fmla="*/ 24033 h 168866"/>
                  <a:gd name="connsiteX32" fmla="*/ 67041 w 168234"/>
                  <a:gd name="connsiteY32" fmla="*/ 17709 h 168866"/>
                  <a:gd name="connsiteX33" fmla="*/ 69571 w 168234"/>
                  <a:gd name="connsiteY33" fmla="*/ 8854 h 168866"/>
                  <a:gd name="connsiteX34" fmla="*/ 72100 w 168234"/>
                  <a:gd name="connsiteY34" fmla="*/ 0 h 168866"/>
                  <a:gd name="connsiteX35" fmla="*/ 98031 w 168234"/>
                  <a:gd name="connsiteY35" fmla="*/ 0 h 168866"/>
                  <a:gd name="connsiteX36" fmla="*/ 103091 w 168234"/>
                  <a:gd name="connsiteY36" fmla="*/ 17076 h 168866"/>
                  <a:gd name="connsiteX37" fmla="*/ 111313 w 168234"/>
                  <a:gd name="connsiteY37" fmla="*/ 20239 h 168866"/>
                  <a:gd name="connsiteX38" fmla="*/ 118903 w 168234"/>
                  <a:gd name="connsiteY38" fmla="*/ 24033 h 168866"/>
                  <a:gd name="connsiteX39" fmla="*/ 126492 w 168234"/>
                  <a:gd name="connsiteY39" fmla="*/ 20239 h 168866"/>
                  <a:gd name="connsiteX40" fmla="*/ 134082 w 168234"/>
                  <a:gd name="connsiteY40" fmla="*/ 15812 h 168866"/>
                  <a:gd name="connsiteX41" fmla="*/ 144201 w 168234"/>
                  <a:gd name="connsiteY41" fmla="*/ 24666 h 168866"/>
                  <a:gd name="connsiteX42" fmla="*/ 153688 w 168234"/>
                  <a:gd name="connsiteY42" fmla="*/ 33520 h 168866"/>
                  <a:gd name="connsiteX43" fmla="*/ 144833 w 168234"/>
                  <a:gd name="connsiteY43" fmla="*/ 48699 h 168866"/>
                  <a:gd name="connsiteX44" fmla="*/ 151158 w 168234"/>
                  <a:gd name="connsiteY44" fmla="*/ 66408 h 168866"/>
                  <a:gd name="connsiteX45" fmla="*/ 160012 w 168234"/>
                  <a:gd name="connsiteY45" fmla="*/ 68306 h 168866"/>
                  <a:gd name="connsiteX46" fmla="*/ 168234 w 168234"/>
                  <a:gd name="connsiteY46" fmla="*/ 70836 h 168866"/>
                  <a:gd name="connsiteX47" fmla="*/ 168234 w 168234"/>
                  <a:gd name="connsiteY47" fmla="*/ 98031 h 168866"/>
                  <a:gd name="connsiteX48" fmla="*/ 130919 w 168234"/>
                  <a:gd name="connsiteY48" fmla="*/ 109416 h 168866"/>
                  <a:gd name="connsiteX49" fmla="*/ 137244 w 168234"/>
                  <a:gd name="connsiteY49" fmla="*/ 79690 h 168866"/>
                  <a:gd name="connsiteX50" fmla="*/ 127757 w 168234"/>
                  <a:gd name="connsiteY50" fmla="*/ 54392 h 168866"/>
                  <a:gd name="connsiteX51" fmla="*/ 106886 w 168234"/>
                  <a:gd name="connsiteY51" fmla="*/ 37315 h 168866"/>
                  <a:gd name="connsiteX52" fmla="*/ 80322 w 168234"/>
                  <a:gd name="connsiteY52" fmla="*/ 32255 h 168866"/>
                  <a:gd name="connsiteX53" fmla="*/ 48067 w 168234"/>
                  <a:gd name="connsiteY53" fmla="*/ 46170 h 168866"/>
                  <a:gd name="connsiteX54" fmla="*/ 33520 w 168234"/>
                  <a:gd name="connsiteY54" fmla="*/ 74630 h 168866"/>
                  <a:gd name="connsiteX55" fmla="*/ 37315 w 168234"/>
                  <a:gd name="connsiteY55" fmla="*/ 106253 h 168866"/>
                  <a:gd name="connsiteX56" fmla="*/ 58819 w 168234"/>
                  <a:gd name="connsiteY56" fmla="*/ 130287 h 168866"/>
                  <a:gd name="connsiteX57" fmla="*/ 100561 w 168234"/>
                  <a:gd name="connsiteY57" fmla="*/ 134082 h 168866"/>
                  <a:gd name="connsiteX58" fmla="*/ 130919 w 168234"/>
                  <a:gd name="connsiteY58" fmla="*/ 109416 h 16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8234" h="168866">
                    <a:moveTo>
                      <a:pt x="168234" y="98031"/>
                    </a:moveTo>
                    <a:cubicBezTo>
                      <a:pt x="166969" y="98031"/>
                      <a:pt x="164440" y="99296"/>
                      <a:pt x="160012" y="100561"/>
                    </a:cubicBezTo>
                    <a:cubicBezTo>
                      <a:pt x="156850" y="101194"/>
                      <a:pt x="154320" y="101826"/>
                      <a:pt x="151790" y="102459"/>
                    </a:cubicBezTo>
                    <a:cubicBezTo>
                      <a:pt x="151158" y="103723"/>
                      <a:pt x="149893" y="106886"/>
                      <a:pt x="147996" y="111313"/>
                    </a:cubicBezTo>
                    <a:cubicBezTo>
                      <a:pt x="146731" y="115108"/>
                      <a:pt x="144833" y="118270"/>
                      <a:pt x="143568" y="119535"/>
                    </a:cubicBezTo>
                    <a:cubicBezTo>
                      <a:pt x="144201" y="120167"/>
                      <a:pt x="145466" y="122697"/>
                      <a:pt x="147996" y="127124"/>
                    </a:cubicBezTo>
                    <a:cubicBezTo>
                      <a:pt x="149893" y="130287"/>
                      <a:pt x="151158" y="132817"/>
                      <a:pt x="152423" y="134082"/>
                    </a:cubicBezTo>
                    <a:cubicBezTo>
                      <a:pt x="151158" y="136611"/>
                      <a:pt x="144833" y="142936"/>
                      <a:pt x="134082" y="153688"/>
                    </a:cubicBezTo>
                    <a:cubicBezTo>
                      <a:pt x="129022" y="151158"/>
                      <a:pt x="123962" y="147996"/>
                      <a:pt x="118903" y="144833"/>
                    </a:cubicBezTo>
                    <a:cubicBezTo>
                      <a:pt x="113210" y="147996"/>
                      <a:pt x="107518" y="150525"/>
                      <a:pt x="102459" y="151158"/>
                    </a:cubicBezTo>
                    <a:cubicBezTo>
                      <a:pt x="101194" y="153055"/>
                      <a:pt x="100561" y="155585"/>
                      <a:pt x="99296" y="160012"/>
                    </a:cubicBezTo>
                    <a:cubicBezTo>
                      <a:pt x="98031" y="164440"/>
                      <a:pt x="97399" y="167602"/>
                      <a:pt x="96766" y="168867"/>
                    </a:cubicBezTo>
                    <a:lnTo>
                      <a:pt x="70836" y="168867"/>
                    </a:lnTo>
                    <a:cubicBezTo>
                      <a:pt x="70203" y="166969"/>
                      <a:pt x="68938" y="164440"/>
                      <a:pt x="68306" y="160645"/>
                    </a:cubicBezTo>
                    <a:cubicBezTo>
                      <a:pt x="67673" y="156850"/>
                      <a:pt x="66408" y="153688"/>
                      <a:pt x="65776" y="151790"/>
                    </a:cubicBezTo>
                    <a:cubicBezTo>
                      <a:pt x="55657" y="147363"/>
                      <a:pt x="49964" y="144833"/>
                      <a:pt x="49964" y="144201"/>
                    </a:cubicBezTo>
                    <a:cubicBezTo>
                      <a:pt x="47435" y="144833"/>
                      <a:pt x="44905" y="146098"/>
                      <a:pt x="41742" y="147996"/>
                    </a:cubicBezTo>
                    <a:cubicBezTo>
                      <a:pt x="37948" y="149893"/>
                      <a:pt x="36050" y="151790"/>
                      <a:pt x="34153" y="152423"/>
                    </a:cubicBezTo>
                    <a:cubicBezTo>
                      <a:pt x="31623" y="151158"/>
                      <a:pt x="25931" y="144833"/>
                      <a:pt x="15179" y="134714"/>
                    </a:cubicBezTo>
                    <a:cubicBezTo>
                      <a:pt x="15812" y="132817"/>
                      <a:pt x="18341" y="127757"/>
                      <a:pt x="23401" y="119535"/>
                    </a:cubicBezTo>
                    <a:cubicBezTo>
                      <a:pt x="23401" y="118902"/>
                      <a:pt x="22136" y="115740"/>
                      <a:pt x="19606" y="111313"/>
                    </a:cubicBezTo>
                    <a:cubicBezTo>
                      <a:pt x="18341" y="108151"/>
                      <a:pt x="17076" y="104988"/>
                      <a:pt x="17076" y="101826"/>
                    </a:cubicBezTo>
                    <a:cubicBezTo>
                      <a:pt x="14547" y="101826"/>
                      <a:pt x="12017" y="101194"/>
                      <a:pt x="8222" y="99929"/>
                    </a:cubicBezTo>
                    <a:cubicBezTo>
                      <a:pt x="4427" y="98664"/>
                      <a:pt x="1265" y="98031"/>
                      <a:pt x="0" y="97399"/>
                    </a:cubicBezTo>
                    <a:lnTo>
                      <a:pt x="0" y="70836"/>
                    </a:lnTo>
                    <a:cubicBezTo>
                      <a:pt x="1265" y="70836"/>
                      <a:pt x="3795" y="69571"/>
                      <a:pt x="8222" y="68306"/>
                    </a:cubicBezTo>
                    <a:cubicBezTo>
                      <a:pt x="11384" y="67673"/>
                      <a:pt x="13914" y="67041"/>
                      <a:pt x="16444" y="66408"/>
                    </a:cubicBezTo>
                    <a:cubicBezTo>
                      <a:pt x="17076" y="65143"/>
                      <a:pt x="18341" y="61981"/>
                      <a:pt x="20239" y="57554"/>
                    </a:cubicBezTo>
                    <a:cubicBezTo>
                      <a:pt x="21504" y="53759"/>
                      <a:pt x="23401" y="51229"/>
                      <a:pt x="24666" y="49332"/>
                    </a:cubicBezTo>
                    <a:cubicBezTo>
                      <a:pt x="20871" y="41742"/>
                      <a:pt x="17709" y="36683"/>
                      <a:pt x="15812" y="34785"/>
                    </a:cubicBezTo>
                    <a:cubicBezTo>
                      <a:pt x="17076" y="32255"/>
                      <a:pt x="23401" y="25931"/>
                      <a:pt x="34785" y="15179"/>
                    </a:cubicBezTo>
                    <a:cubicBezTo>
                      <a:pt x="41742" y="18341"/>
                      <a:pt x="46802" y="21504"/>
                      <a:pt x="49964" y="24033"/>
                    </a:cubicBezTo>
                    <a:cubicBezTo>
                      <a:pt x="59451" y="19606"/>
                      <a:pt x="65143" y="17709"/>
                      <a:pt x="67041" y="17709"/>
                    </a:cubicBezTo>
                    <a:cubicBezTo>
                      <a:pt x="67041" y="16444"/>
                      <a:pt x="68306" y="13914"/>
                      <a:pt x="69571" y="8854"/>
                    </a:cubicBezTo>
                    <a:cubicBezTo>
                      <a:pt x="70203" y="5060"/>
                      <a:pt x="71468" y="2530"/>
                      <a:pt x="72100" y="0"/>
                    </a:cubicBezTo>
                    <a:lnTo>
                      <a:pt x="98031" y="0"/>
                    </a:lnTo>
                    <a:cubicBezTo>
                      <a:pt x="98664" y="2530"/>
                      <a:pt x="100561" y="8222"/>
                      <a:pt x="103091" y="17076"/>
                    </a:cubicBezTo>
                    <a:cubicBezTo>
                      <a:pt x="104356" y="17709"/>
                      <a:pt x="106886" y="18341"/>
                      <a:pt x="111313" y="20239"/>
                    </a:cubicBezTo>
                    <a:cubicBezTo>
                      <a:pt x="115108" y="21504"/>
                      <a:pt x="117638" y="22769"/>
                      <a:pt x="118903" y="24033"/>
                    </a:cubicBezTo>
                    <a:cubicBezTo>
                      <a:pt x="121432" y="23401"/>
                      <a:pt x="123962" y="22136"/>
                      <a:pt x="126492" y="20239"/>
                    </a:cubicBezTo>
                    <a:cubicBezTo>
                      <a:pt x="130287" y="18341"/>
                      <a:pt x="132817" y="16444"/>
                      <a:pt x="134082" y="15812"/>
                    </a:cubicBezTo>
                    <a:cubicBezTo>
                      <a:pt x="136611" y="17709"/>
                      <a:pt x="140406" y="20239"/>
                      <a:pt x="144201" y="24666"/>
                    </a:cubicBezTo>
                    <a:cubicBezTo>
                      <a:pt x="148628" y="29093"/>
                      <a:pt x="151790" y="32255"/>
                      <a:pt x="153688" y="33520"/>
                    </a:cubicBezTo>
                    <a:cubicBezTo>
                      <a:pt x="149893" y="40477"/>
                      <a:pt x="146731" y="45537"/>
                      <a:pt x="144833" y="48699"/>
                    </a:cubicBezTo>
                    <a:cubicBezTo>
                      <a:pt x="149261" y="61349"/>
                      <a:pt x="151158" y="67673"/>
                      <a:pt x="151158" y="66408"/>
                    </a:cubicBezTo>
                    <a:cubicBezTo>
                      <a:pt x="153688" y="66408"/>
                      <a:pt x="156218" y="67041"/>
                      <a:pt x="160012" y="68306"/>
                    </a:cubicBezTo>
                    <a:cubicBezTo>
                      <a:pt x="163807" y="69571"/>
                      <a:pt x="166969" y="70203"/>
                      <a:pt x="168234" y="70836"/>
                    </a:cubicBezTo>
                    <a:lnTo>
                      <a:pt x="168234" y="98031"/>
                    </a:lnTo>
                    <a:close/>
                    <a:moveTo>
                      <a:pt x="130919" y="109416"/>
                    </a:moveTo>
                    <a:cubicBezTo>
                      <a:pt x="135979" y="99296"/>
                      <a:pt x="138509" y="89809"/>
                      <a:pt x="137244" y="79690"/>
                    </a:cubicBezTo>
                    <a:cubicBezTo>
                      <a:pt x="136611" y="70836"/>
                      <a:pt x="133449" y="61981"/>
                      <a:pt x="127757" y="54392"/>
                    </a:cubicBezTo>
                    <a:cubicBezTo>
                      <a:pt x="122065" y="46802"/>
                      <a:pt x="115740" y="41110"/>
                      <a:pt x="106886" y="37315"/>
                    </a:cubicBezTo>
                    <a:cubicBezTo>
                      <a:pt x="98664" y="33520"/>
                      <a:pt x="89809" y="31623"/>
                      <a:pt x="80322" y="32255"/>
                    </a:cubicBezTo>
                    <a:cubicBezTo>
                      <a:pt x="67041" y="33520"/>
                      <a:pt x="56289" y="37948"/>
                      <a:pt x="48067" y="46170"/>
                    </a:cubicBezTo>
                    <a:cubicBezTo>
                      <a:pt x="40477" y="53759"/>
                      <a:pt x="35418" y="63246"/>
                      <a:pt x="33520" y="74630"/>
                    </a:cubicBezTo>
                    <a:cubicBezTo>
                      <a:pt x="31623" y="85382"/>
                      <a:pt x="32888" y="96134"/>
                      <a:pt x="37315" y="106253"/>
                    </a:cubicBezTo>
                    <a:cubicBezTo>
                      <a:pt x="41742" y="117005"/>
                      <a:pt x="49332" y="125227"/>
                      <a:pt x="58819" y="130287"/>
                    </a:cubicBezTo>
                    <a:cubicBezTo>
                      <a:pt x="72100" y="137244"/>
                      <a:pt x="85382" y="138509"/>
                      <a:pt x="100561" y="134082"/>
                    </a:cubicBezTo>
                    <a:cubicBezTo>
                      <a:pt x="114475" y="129654"/>
                      <a:pt x="124595" y="121432"/>
                      <a:pt x="130919" y="109416"/>
                    </a:cubicBezTo>
                    <a:close/>
                  </a:path>
                </a:pathLst>
              </a:custGeom>
              <a:grpFill/>
              <a:ln w="6271" cap="flat">
                <a:noFill/>
                <a:prstDash val="solid"/>
                <a:miter/>
              </a:ln>
            </p:spPr>
            <p:txBody>
              <a:bodyPr rtlCol="0" anchor="ctr"/>
              <a:lstStyle/>
              <a:p>
                <a:endParaRPr lang="en-US"/>
              </a:p>
            </p:txBody>
          </p:sp>
          <p:sp>
            <p:nvSpPr>
              <p:cNvPr id="52" name="Picture Placeholder 76">
                <a:extLst>
                  <a:ext uri="{FF2B5EF4-FFF2-40B4-BE49-F238E27FC236}">
                    <a16:creationId xmlns:a16="http://schemas.microsoft.com/office/drawing/2014/main" id="{0C821598-6DCD-3B46-9AD0-1CBADD7DD324}"/>
                  </a:ext>
                </a:extLst>
              </p:cNvPr>
              <p:cNvSpPr/>
              <p:nvPr/>
            </p:nvSpPr>
            <p:spPr>
              <a:xfrm>
                <a:off x="3266701" y="1001716"/>
                <a:ext cx="102458" cy="100561"/>
              </a:xfrm>
              <a:custGeom>
                <a:avLst/>
                <a:gdLst>
                  <a:gd name="connsiteX0" fmla="*/ 17709 w 102458"/>
                  <a:gd name="connsiteY0" fmla="*/ 100561 h 100561"/>
                  <a:gd name="connsiteX1" fmla="*/ 62614 w 102458"/>
                  <a:gd name="connsiteY1" fmla="*/ 56289 h 100561"/>
                  <a:gd name="connsiteX2" fmla="*/ 81587 w 102458"/>
                  <a:gd name="connsiteY2" fmla="*/ 75263 h 100561"/>
                  <a:gd name="connsiteX3" fmla="*/ 91707 w 102458"/>
                  <a:gd name="connsiteY3" fmla="*/ 37315 h 100561"/>
                  <a:gd name="connsiteX4" fmla="*/ 102459 w 102458"/>
                  <a:gd name="connsiteY4" fmla="*/ 0 h 100561"/>
                  <a:gd name="connsiteX5" fmla="*/ 63878 w 102458"/>
                  <a:gd name="connsiteY5" fmla="*/ 10119 h 100561"/>
                  <a:gd name="connsiteX6" fmla="*/ 25931 w 102458"/>
                  <a:gd name="connsiteY6" fmla="*/ 20239 h 100561"/>
                  <a:gd name="connsiteX7" fmla="*/ 44905 w 102458"/>
                  <a:gd name="connsiteY7" fmla="*/ 39213 h 100561"/>
                  <a:gd name="connsiteX8" fmla="*/ 0 w 102458"/>
                  <a:gd name="connsiteY8" fmla="*/ 83485 h 10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8" h="100561">
                    <a:moveTo>
                      <a:pt x="17709" y="100561"/>
                    </a:moveTo>
                    <a:lnTo>
                      <a:pt x="62614" y="56289"/>
                    </a:lnTo>
                    <a:lnTo>
                      <a:pt x="81587" y="75263"/>
                    </a:lnTo>
                    <a:lnTo>
                      <a:pt x="91707" y="37315"/>
                    </a:lnTo>
                    <a:lnTo>
                      <a:pt x="102459" y="0"/>
                    </a:lnTo>
                    <a:lnTo>
                      <a:pt x="63878" y="10119"/>
                    </a:lnTo>
                    <a:lnTo>
                      <a:pt x="25931" y="20239"/>
                    </a:lnTo>
                    <a:lnTo>
                      <a:pt x="44905" y="39213"/>
                    </a:lnTo>
                    <a:lnTo>
                      <a:pt x="0" y="83485"/>
                    </a:lnTo>
                    <a:close/>
                  </a:path>
                </a:pathLst>
              </a:custGeom>
              <a:grpFill/>
              <a:ln w="6271" cap="flat">
                <a:noFill/>
                <a:prstDash val="solid"/>
                <a:miter/>
              </a:ln>
            </p:spPr>
            <p:txBody>
              <a:bodyPr rtlCol="0" anchor="ctr"/>
              <a:lstStyle/>
              <a:p>
                <a:endParaRPr lang="en-US"/>
              </a:p>
            </p:txBody>
          </p:sp>
        </p:grpSp>
        <p:sp>
          <p:nvSpPr>
            <p:cNvPr id="72" name="TextBox 71">
              <a:extLst>
                <a:ext uri="{FF2B5EF4-FFF2-40B4-BE49-F238E27FC236}">
                  <a16:creationId xmlns:a16="http://schemas.microsoft.com/office/drawing/2014/main" id="{936E1341-E6D1-FE42-9CF4-163D536CBA7E}"/>
                </a:ext>
              </a:extLst>
            </p:cNvPr>
            <p:cNvSpPr txBox="1"/>
            <p:nvPr/>
          </p:nvSpPr>
          <p:spPr>
            <a:xfrm>
              <a:off x="8223110" y="3383151"/>
              <a:ext cx="3593592" cy="738664"/>
            </a:xfrm>
            <a:prstGeom prst="rect">
              <a:avLst/>
            </a:prstGeom>
            <a:noFill/>
          </p:spPr>
          <p:txBody>
            <a:bodyPr wrap="square">
              <a:spAutoFit/>
            </a:bodyPr>
            <a:lstStyle/>
            <a:p>
              <a:pPr algn="ctr"/>
              <a:r>
                <a:rPr lang="en-US" sz="1400" dirty="0"/>
                <a:t>You have developed trust for your system and feel comfortable allowing it to make fixes for you.</a:t>
              </a:r>
            </a:p>
          </p:txBody>
        </p:sp>
      </p:grpSp>
      <p:sp>
        <p:nvSpPr>
          <p:cNvPr id="74" name="Title 73">
            <a:extLst>
              <a:ext uri="{FF2B5EF4-FFF2-40B4-BE49-F238E27FC236}">
                <a16:creationId xmlns:a16="http://schemas.microsoft.com/office/drawing/2014/main" id="{56350A76-C722-F34E-ADBC-A4CE97560245}"/>
              </a:ext>
            </a:extLst>
          </p:cNvPr>
          <p:cNvSpPr>
            <a:spLocks noGrp="1"/>
          </p:cNvSpPr>
          <p:nvPr>
            <p:ph type="title"/>
          </p:nvPr>
        </p:nvSpPr>
        <p:spPr/>
        <p:txBody>
          <a:bodyPr/>
          <a:lstStyle/>
          <a:p>
            <a:r>
              <a:rPr lang="en-US" dirty="0"/>
              <a:t>Building Your Pathway to Unparalleled Operations</a:t>
            </a:r>
          </a:p>
        </p:txBody>
      </p:sp>
      <p:sp>
        <p:nvSpPr>
          <p:cNvPr id="75" name="Subtitle 1">
            <a:extLst>
              <a:ext uri="{FF2B5EF4-FFF2-40B4-BE49-F238E27FC236}">
                <a16:creationId xmlns:a16="http://schemas.microsoft.com/office/drawing/2014/main" id="{8B4659F2-AD23-E24A-B3C5-1F287B01CC14}"/>
              </a:ext>
            </a:extLst>
          </p:cNvPr>
          <p:cNvSpPr>
            <a:spLocks noGrp="1"/>
          </p:cNvSpPr>
          <p:nvPr>
            <p:ph type="subTitle" idx="10"/>
          </p:nvPr>
        </p:nvSpPr>
        <p:spPr>
          <a:xfrm>
            <a:off x="618126" y="813267"/>
            <a:ext cx="10962687" cy="247743"/>
          </a:xfrm>
        </p:spPr>
        <p:txBody>
          <a:bodyPr/>
          <a:lstStyle/>
          <a:p>
            <a:endParaRPr lang="en-US" dirty="0"/>
          </a:p>
        </p:txBody>
      </p:sp>
      <p:sp>
        <p:nvSpPr>
          <p:cNvPr id="76" name="Title 2">
            <a:extLst>
              <a:ext uri="{FF2B5EF4-FFF2-40B4-BE49-F238E27FC236}">
                <a16:creationId xmlns:a16="http://schemas.microsoft.com/office/drawing/2014/main" id="{391FABEB-B0B3-7140-B812-1A9DB68804D3}"/>
              </a:ext>
            </a:extLst>
          </p:cNvPr>
          <p:cNvSpPr txBox="1">
            <a:spLocks/>
          </p:cNvSpPr>
          <p:nvPr/>
        </p:nvSpPr>
        <p:spPr>
          <a:xfrm>
            <a:off x="732209" y="565151"/>
            <a:ext cx="11001004" cy="3810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a:p>
        </p:txBody>
      </p:sp>
    </p:spTree>
    <p:extLst>
      <p:ext uri="{BB962C8B-B14F-4D97-AF65-F5344CB8AC3E}">
        <p14:creationId xmlns:p14="http://schemas.microsoft.com/office/powerpoint/2010/main" val="26878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a:extLst>
              <a:ext uri="{FF2B5EF4-FFF2-40B4-BE49-F238E27FC236}">
                <a16:creationId xmlns:a16="http://schemas.microsoft.com/office/drawing/2014/main" id="{E0EB8326-15CC-484A-3ACE-C0F2F19B1CEF}"/>
              </a:ext>
            </a:extLst>
          </p:cNvPr>
          <p:cNvSpPr>
            <a:spLocks noGrp="1"/>
          </p:cNvSpPr>
          <p:nvPr>
            <p:ph type="title"/>
          </p:nvPr>
        </p:nvSpPr>
        <p:spPr>
          <a:xfrm>
            <a:off x="579809" y="242063"/>
            <a:ext cx="11001004" cy="381000"/>
          </a:xfrm>
        </p:spPr>
        <p:txBody>
          <a:bodyPr/>
          <a:lstStyle/>
          <a:p>
            <a:r>
              <a:rPr lang="en-US"/>
              <a:t>What does good look like?</a:t>
            </a:r>
          </a:p>
        </p:txBody>
      </p:sp>
      <p:sp>
        <p:nvSpPr>
          <p:cNvPr id="102" name="Subtitle 101">
            <a:extLst>
              <a:ext uri="{FF2B5EF4-FFF2-40B4-BE49-F238E27FC236}">
                <a16:creationId xmlns:a16="http://schemas.microsoft.com/office/drawing/2014/main" id="{65A1C52D-6D1D-6FBC-945B-39C65AE2C12B}"/>
              </a:ext>
            </a:extLst>
          </p:cNvPr>
          <p:cNvSpPr>
            <a:spLocks noGrp="1"/>
          </p:cNvSpPr>
          <p:nvPr>
            <p:ph type="subTitle" idx="10"/>
          </p:nvPr>
        </p:nvSpPr>
        <p:spPr>
          <a:xfrm>
            <a:off x="592866" y="641142"/>
            <a:ext cx="10962687" cy="247743"/>
          </a:xfrm>
        </p:spPr>
        <p:txBody>
          <a:bodyPr/>
          <a:lstStyle/>
          <a:p>
            <a:r>
              <a:rPr lang="en-US"/>
              <a:t>The Cloud Operating Model</a:t>
            </a:r>
          </a:p>
        </p:txBody>
      </p:sp>
      <p:grpSp>
        <p:nvGrpSpPr>
          <p:cNvPr id="100" name="Group 99">
            <a:extLst>
              <a:ext uri="{FF2B5EF4-FFF2-40B4-BE49-F238E27FC236}">
                <a16:creationId xmlns:a16="http://schemas.microsoft.com/office/drawing/2014/main" id="{7E6F5C9B-8D03-699C-9B95-F66A41C96530}"/>
              </a:ext>
            </a:extLst>
          </p:cNvPr>
          <p:cNvGrpSpPr>
            <a:grpSpLocks noChangeAspect="1"/>
          </p:cNvGrpSpPr>
          <p:nvPr/>
        </p:nvGrpSpPr>
        <p:grpSpPr>
          <a:xfrm>
            <a:off x="453889" y="815813"/>
            <a:ext cx="10823712" cy="5926710"/>
            <a:chOff x="353202" y="357153"/>
            <a:chExt cx="11620290" cy="6362890"/>
          </a:xfrm>
        </p:grpSpPr>
        <p:sp>
          <p:nvSpPr>
            <p:cNvPr id="4" name="Rectangle 3">
              <a:extLst>
                <a:ext uri="{FF2B5EF4-FFF2-40B4-BE49-F238E27FC236}">
                  <a16:creationId xmlns:a16="http://schemas.microsoft.com/office/drawing/2014/main" id="{2EAF192D-C084-7056-6A5D-4943249040FB}"/>
                </a:ext>
              </a:extLst>
            </p:cNvPr>
            <p:cNvSpPr/>
            <p:nvPr/>
          </p:nvSpPr>
          <p:spPr>
            <a:xfrm>
              <a:off x="353202" y="6186823"/>
              <a:ext cx="3638798" cy="4847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280" name="Group 1279">
              <a:extLst>
                <a:ext uri="{FF2B5EF4-FFF2-40B4-BE49-F238E27FC236}">
                  <a16:creationId xmlns:a16="http://schemas.microsoft.com/office/drawing/2014/main" id="{681C4332-DF49-26B5-C41C-969C6E558467}"/>
                </a:ext>
              </a:extLst>
            </p:cNvPr>
            <p:cNvGrpSpPr/>
            <p:nvPr/>
          </p:nvGrpSpPr>
          <p:grpSpPr>
            <a:xfrm>
              <a:off x="6586231" y="3759227"/>
              <a:ext cx="4865664" cy="2667780"/>
              <a:chOff x="6586231" y="3528980"/>
              <a:chExt cx="4865664" cy="2667780"/>
            </a:xfrm>
          </p:grpSpPr>
          <p:sp>
            <p:nvSpPr>
              <p:cNvPr id="1256" name="!! silo 2">
                <a:extLst>
                  <a:ext uri="{FF2B5EF4-FFF2-40B4-BE49-F238E27FC236}">
                    <a16:creationId xmlns:a16="http://schemas.microsoft.com/office/drawing/2014/main" id="{04CCA27A-6952-D864-86E7-87BBB79686FF}"/>
                  </a:ext>
                </a:extLst>
              </p:cNvPr>
              <p:cNvSpPr/>
              <p:nvPr/>
            </p:nvSpPr>
            <p:spPr>
              <a:xfrm>
                <a:off x="6586231" y="3528980"/>
                <a:ext cx="955515" cy="26646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260" name="!! Private Cloud">
                <a:extLst>
                  <a:ext uri="{FF2B5EF4-FFF2-40B4-BE49-F238E27FC236}">
                    <a16:creationId xmlns:a16="http://schemas.microsoft.com/office/drawing/2014/main" id="{2D18809F-757F-6008-74B6-514857B0A24D}"/>
                  </a:ext>
                </a:extLst>
              </p:cNvPr>
              <p:cNvSpPr/>
              <p:nvPr/>
            </p:nvSpPr>
            <p:spPr>
              <a:xfrm>
                <a:off x="6730167" y="5692686"/>
                <a:ext cx="662847"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EC7700">
                  <a:alpha val="69804"/>
                </a:srgbClr>
              </a:solidFill>
              <a:ln w="12700" cap="flat">
                <a:solidFill>
                  <a:srgbClr val="F9981D"/>
                </a:solidFill>
                <a:prstDash val="solid"/>
                <a:miter/>
              </a:ln>
            </p:spPr>
            <p:txBody>
              <a:bodyPr rtlCol="0" anchor="ctr"/>
              <a:lstStyle/>
              <a:p>
                <a:pPr defTabSz="792313">
                  <a:defRPr/>
                </a:pPr>
                <a:endParaRPr lang="en-US" sz="1560">
                  <a:solidFill>
                    <a:srgbClr val="F2F2F2"/>
                  </a:solidFill>
                  <a:latin typeface="Metropolis"/>
                </a:endParaRPr>
              </a:p>
            </p:txBody>
          </p:sp>
          <p:pic>
            <p:nvPicPr>
              <p:cNvPr id="1261" name="!!aws">
                <a:extLst>
                  <a:ext uri="{FF2B5EF4-FFF2-40B4-BE49-F238E27FC236}">
                    <a16:creationId xmlns:a16="http://schemas.microsoft.com/office/drawing/2014/main" id="{15361E61-A70A-5367-5B52-FB57AEDA6E6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957603" y="5870071"/>
                <a:ext cx="209748" cy="125932"/>
              </a:xfrm>
              <a:prstGeom prst="rect">
                <a:avLst/>
              </a:prstGeom>
            </p:spPr>
          </p:pic>
          <p:sp>
            <p:nvSpPr>
              <p:cNvPr id="1146" name="!! silo 3">
                <a:extLst>
                  <a:ext uri="{FF2B5EF4-FFF2-40B4-BE49-F238E27FC236}">
                    <a16:creationId xmlns:a16="http://schemas.microsoft.com/office/drawing/2014/main" id="{194DD7DA-B6B2-0CC2-1873-28C4D07B22AB}"/>
                  </a:ext>
                </a:extLst>
              </p:cNvPr>
              <p:cNvSpPr/>
              <p:nvPr/>
            </p:nvSpPr>
            <p:spPr>
              <a:xfrm>
                <a:off x="7563769" y="3530233"/>
                <a:ext cx="955515" cy="26634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150" name="!! Private Cloud">
                <a:extLst>
                  <a:ext uri="{FF2B5EF4-FFF2-40B4-BE49-F238E27FC236}">
                    <a16:creationId xmlns:a16="http://schemas.microsoft.com/office/drawing/2014/main" id="{6C71A79D-FB74-F4E2-51BE-DB30052A5CED}"/>
                  </a:ext>
                </a:extLst>
              </p:cNvPr>
              <p:cNvSpPr/>
              <p:nvPr/>
            </p:nvSpPr>
            <p:spPr>
              <a:xfrm>
                <a:off x="7701683" y="5692678"/>
                <a:ext cx="662852"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060EA">
                  <a:alpha val="69804"/>
                </a:srgbClr>
              </a:solidFill>
              <a:ln w="12700" cap="flat">
                <a:solidFill>
                  <a:srgbClr val="0060EA"/>
                </a:solidFill>
                <a:prstDash val="solid"/>
                <a:miter/>
              </a:ln>
            </p:spPr>
            <p:txBody>
              <a:bodyPr rtlCol="0" anchor="ctr"/>
              <a:lstStyle/>
              <a:p>
                <a:pPr defTabSz="792313">
                  <a:defRPr/>
                </a:pPr>
                <a:endParaRPr lang="en-US" sz="1560">
                  <a:solidFill>
                    <a:srgbClr val="F2F2F2"/>
                  </a:solidFill>
                  <a:latin typeface="Metropolis"/>
                </a:endParaRPr>
              </a:p>
            </p:txBody>
          </p:sp>
          <p:pic>
            <p:nvPicPr>
              <p:cNvPr id="1151" name="!!azure">
                <a:extLst>
                  <a:ext uri="{FF2B5EF4-FFF2-40B4-BE49-F238E27FC236}">
                    <a16:creationId xmlns:a16="http://schemas.microsoft.com/office/drawing/2014/main" id="{8D4615CD-8824-E32C-4EA6-DA70B852B699}"/>
                  </a:ext>
                </a:extLst>
              </p:cNvPr>
              <p:cNvPicPr>
                <a:picLocks noChangeAspect="1"/>
              </p:cNvPicPr>
              <p:nvPr/>
            </p:nvPicPr>
            <p:blipFill>
              <a:blip r:embed="rId5"/>
              <a:srcRect/>
              <a:stretch/>
            </p:blipFill>
            <p:spPr>
              <a:xfrm>
                <a:off x="7895874" y="5890500"/>
                <a:ext cx="348998" cy="100537"/>
              </a:xfrm>
              <a:prstGeom prst="rect">
                <a:avLst/>
              </a:prstGeom>
            </p:spPr>
          </p:pic>
          <p:sp>
            <p:nvSpPr>
              <p:cNvPr id="1126" name="!! silo 4">
                <a:extLst>
                  <a:ext uri="{FF2B5EF4-FFF2-40B4-BE49-F238E27FC236}">
                    <a16:creationId xmlns:a16="http://schemas.microsoft.com/office/drawing/2014/main" id="{2C8ADF2C-44D4-29C5-A274-DC44A737138F}"/>
                  </a:ext>
                </a:extLst>
              </p:cNvPr>
              <p:cNvSpPr/>
              <p:nvPr/>
            </p:nvSpPr>
            <p:spPr>
              <a:xfrm>
                <a:off x="8541306" y="3530233"/>
                <a:ext cx="955515" cy="266652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130" name="!! Private Cloud">
                <a:extLst>
                  <a:ext uri="{FF2B5EF4-FFF2-40B4-BE49-F238E27FC236}">
                    <a16:creationId xmlns:a16="http://schemas.microsoft.com/office/drawing/2014/main" id="{559D9928-D58E-27A3-925D-31B8C0048FC8}"/>
                  </a:ext>
                </a:extLst>
              </p:cNvPr>
              <p:cNvSpPr/>
              <p:nvPr/>
            </p:nvSpPr>
            <p:spPr>
              <a:xfrm>
                <a:off x="8689010" y="5695791"/>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34AD4F">
                  <a:alpha val="69804"/>
                </a:srgbClr>
              </a:solidFill>
              <a:ln w="12700" cap="flat">
                <a:solidFill>
                  <a:srgbClr val="34AD4F"/>
                </a:solidFill>
                <a:prstDash val="solid"/>
                <a:miter/>
              </a:ln>
            </p:spPr>
            <p:txBody>
              <a:bodyPr rtlCol="0" anchor="ctr"/>
              <a:lstStyle/>
              <a:p>
                <a:pPr defTabSz="792313">
                  <a:defRPr/>
                </a:pPr>
                <a:endParaRPr lang="en-US" sz="1560">
                  <a:solidFill>
                    <a:srgbClr val="F2F2F2"/>
                  </a:solidFill>
                  <a:latin typeface="Metropolis"/>
                </a:endParaRPr>
              </a:p>
            </p:txBody>
          </p:sp>
          <p:pic>
            <p:nvPicPr>
              <p:cNvPr id="1131" name="Picture 142">
                <a:extLst>
                  <a:ext uri="{FF2B5EF4-FFF2-40B4-BE49-F238E27FC236}">
                    <a16:creationId xmlns:a16="http://schemas.microsoft.com/office/drawing/2014/main" id="{0C8CBAA9-2AE8-4291-D237-D1ADCEE5781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819461" y="5915578"/>
                <a:ext cx="442095" cy="90138"/>
              </a:xfrm>
              <a:prstGeom prst="rect">
                <a:avLst/>
              </a:prstGeom>
            </p:spPr>
          </p:pic>
          <p:sp>
            <p:nvSpPr>
              <p:cNvPr id="187" name="!! silo 5">
                <a:extLst>
                  <a:ext uri="{FF2B5EF4-FFF2-40B4-BE49-F238E27FC236}">
                    <a16:creationId xmlns:a16="http://schemas.microsoft.com/office/drawing/2014/main" id="{D5D2D443-3A06-17A3-38FD-372862D3999D}"/>
                  </a:ext>
                </a:extLst>
              </p:cNvPr>
              <p:cNvSpPr/>
              <p:nvPr/>
            </p:nvSpPr>
            <p:spPr>
              <a:xfrm>
                <a:off x="9518843" y="3528980"/>
                <a:ext cx="955515" cy="26646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93" name="!! Private Cloud">
                <a:extLst>
                  <a:ext uri="{FF2B5EF4-FFF2-40B4-BE49-F238E27FC236}">
                    <a16:creationId xmlns:a16="http://schemas.microsoft.com/office/drawing/2014/main" id="{19BE8728-FDD1-474D-259D-9B5DA74EC7B4}"/>
                  </a:ext>
                </a:extLst>
              </p:cNvPr>
              <p:cNvSpPr/>
              <p:nvPr/>
            </p:nvSpPr>
            <p:spPr>
              <a:xfrm>
                <a:off x="9665176" y="5692686"/>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34AD4F">
                  <a:alpha val="69412"/>
                </a:srgbClr>
              </a:solidFill>
              <a:ln w="12700" cap="flat">
                <a:solidFill>
                  <a:srgbClr val="347DE8"/>
                </a:solidFill>
                <a:prstDash val="solid"/>
                <a:miter/>
              </a:ln>
            </p:spPr>
            <p:txBody>
              <a:bodyPr rtlCol="0" anchor="ctr"/>
              <a:lstStyle/>
              <a:p>
                <a:pPr defTabSz="792313">
                  <a:defRPr/>
                </a:pPr>
                <a:endParaRPr lang="en-US" sz="1560">
                  <a:solidFill>
                    <a:srgbClr val="F2F2F2"/>
                  </a:solidFill>
                  <a:latin typeface="Metropolis"/>
                </a:endParaRPr>
              </a:p>
            </p:txBody>
          </p:sp>
          <p:pic>
            <p:nvPicPr>
              <p:cNvPr id="194" name="Picture 138">
                <a:extLst>
                  <a:ext uri="{FF2B5EF4-FFF2-40B4-BE49-F238E27FC236}">
                    <a16:creationId xmlns:a16="http://schemas.microsoft.com/office/drawing/2014/main" id="{B65FBBFF-5A6E-95D0-455E-70576D7E1359}"/>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9444" t="16688" r="-2562" b="1688"/>
              <a:stretch/>
            </p:blipFill>
            <p:spPr>
              <a:xfrm>
                <a:off x="9813805" y="5904164"/>
                <a:ext cx="405446" cy="104824"/>
              </a:xfrm>
              <a:prstGeom prst="rect">
                <a:avLst/>
              </a:prstGeom>
            </p:spPr>
          </p:pic>
          <p:sp>
            <p:nvSpPr>
              <p:cNvPr id="1075" name="!! silo 6">
                <a:extLst>
                  <a:ext uri="{FF2B5EF4-FFF2-40B4-BE49-F238E27FC236}">
                    <a16:creationId xmlns:a16="http://schemas.microsoft.com/office/drawing/2014/main" id="{72B37061-A49A-FC58-A2EA-2E04ED6A27B1}"/>
                  </a:ext>
                </a:extLst>
              </p:cNvPr>
              <p:cNvSpPr/>
              <p:nvPr/>
            </p:nvSpPr>
            <p:spPr>
              <a:xfrm>
                <a:off x="10496380" y="3528980"/>
                <a:ext cx="955515" cy="26646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073" name="!! Private Cloud">
                <a:extLst>
                  <a:ext uri="{FF2B5EF4-FFF2-40B4-BE49-F238E27FC236}">
                    <a16:creationId xmlns:a16="http://schemas.microsoft.com/office/drawing/2014/main" id="{32F811C4-ACA4-4490-ACC0-8479D86757FC}"/>
                  </a:ext>
                </a:extLst>
              </p:cNvPr>
              <p:cNvSpPr/>
              <p:nvPr/>
            </p:nvSpPr>
            <p:spPr>
              <a:xfrm>
                <a:off x="10642713" y="5692686"/>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E84F48">
                  <a:alpha val="69412"/>
                </a:srgbClr>
              </a:solidFill>
              <a:ln w="12700" cap="flat">
                <a:solidFill>
                  <a:srgbClr val="E84F48"/>
                </a:solidFill>
                <a:prstDash val="solid"/>
                <a:miter/>
              </a:ln>
            </p:spPr>
            <p:txBody>
              <a:bodyPr rtlCol="0" anchor="ctr"/>
              <a:lstStyle/>
              <a:p>
                <a:pPr defTabSz="792313">
                  <a:defRPr/>
                </a:pPr>
                <a:endParaRPr lang="en-US" sz="1560">
                  <a:solidFill>
                    <a:srgbClr val="F2F2F2"/>
                  </a:solidFill>
                  <a:latin typeface="Metropolis"/>
                </a:endParaRPr>
              </a:p>
            </p:txBody>
          </p:sp>
          <p:pic>
            <p:nvPicPr>
              <p:cNvPr id="1074" name="Picture 1073">
                <a:extLst>
                  <a:ext uri="{FF2B5EF4-FFF2-40B4-BE49-F238E27FC236}">
                    <a16:creationId xmlns:a16="http://schemas.microsoft.com/office/drawing/2014/main" id="{3E06914D-CCE1-BCFA-60AF-297BE6A5040D}"/>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rcRect/>
              <a:stretch/>
            </p:blipFill>
            <p:spPr>
              <a:xfrm>
                <a:off x="10822112" y="5887493"/>
                <a:ext cx="351425" cy="119848"/>
              </a:xfrm>
              <a:prstGeom prst="rect">
                <a:avLst/>
              </a:prstGeom>
            </p:spPr>
          </p:pic>
        </p:grpSp>
        <p:grpSp>
          <p:nvGrpSpPr>
            <p:cNvPr id="1281" name="Group 1280">
              <a:extLst>
                <a:ext uri="{FF2B5EF4-FFF2-40B4-BE49-F238E27FC236}">
                  <a16:creationId xmlns:a16="http://schemas.microsoft.com/office/drawing/2014/main" id="{9E0A6893-F2CF-C8D2-15BB-F9B2859E6DCF}"/>
                </a:ext>
              </a:extLst>
            </p:cNvPr>
            <p:cNvGrpSpPr/>
            <p:nvPr/>
          </p:nvGrpSpPr>
          <p:grpSpPr>
            <a:xfrm>
              <a:off x="1222897" y="3753090"/>
              <a:ext cx="4865663" cy="2677006"/>
              <a:chOff x="1222897" y="3535893"/>
              <a:chExt cx="4865663" cy="2677006"/>
            </a:xfrm>
          </p:grpSpPr>
          <p:sp>
            <p:nvSpPr>
              <p:cNvPr id="1233" name="!! on prem bkg">
                <a:extLst>
                  <a:ext uri="{FF2B5EF4-FFF2-40B4-BE49-F238E27FC236}">
                    <a16:creationId xmlns:a16="http://schemas.microsoft.com/office/drawing/2014/main" id="{BC2DDED8-1BA8-DCE5-20E9-B686CFDF079E}"/>
                  </a:ext>
                </a:extLst>
              </p:cNvPr>
              <p:cNvSpPr/>
              <p:nvPr/>
            </p:nvSpPr>
            <p:spPr>
              <a:xfrm>
                <a:off x="1222897" y="3548228"/>
                <a:ext cx="955515" cy="26646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defRPr/>
                </a:pPr>
                <a:endParaRPr lang="en-US" sz="1040">
                  <a:solidFill>
                    <a:prstClr val="white"/>
                  </a:solidFill>
                  <a:latin typeface="Metropolis"/>
                </a:endParaRPr>
              </a:p>
            </p:txBody>
          </p:sp>
          <p:sp>
            <p:nvSpPr>
              <p:cNvPr id="1236" name="!! Private Cloud">
                <a:extLst>
                  <a:ext uri="{FF2B5EF4-FFF2-40B4-BE49-F238E27FC236}">
                    <a16:creationId xmlns:a16="http://schemas.microsoft.com/office/drawing/2014/main" id="{57C9C85A-749F-9C2B-DB73-D63CD583171D}"/>
                  </a:ext>
                </a:extLst>
              </p:cNvPr>
              <p:cNvSpPr/>
              <p:nvPr/>
            </p:nvSpPr>
            <p:spPr>
              <a:xfrm>
                <a:off x="1374292" y="5717144"/>
                <a:ext cx="662849" cy="362021"/>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chemeClr val="accent3">
                  <a:alpha val="20000"/>
                </a:schemeClr>
              </a:solidFill>
              <a:ln w="12700" cap="flat">
                <a:solidFill>
                  <a:schemeClr val="accent3"/>
                </a:solidFill>
                <a:prstDash val="solid"/>
                <a:miter/>
              </a:ln>
            </p:spPr>
            <p:txBody>
              <a:bodyPr rtlCol="0" anchor="ctr"/>
              <a:lstStyle/>
              <a:p>
                <a:pPr defTabSz="792313">
                  <a:defRPr/>
                </a:pPr>
                <a:endParaRPr lang="en-US" sz="1560">
                  <a:solidFill>
                    <a:schemeClr val="tx2"/>
                  </a:solidFill>
                  <a:latin typeface="Metropolis"/>
                </a:endParaRPr>
              </a:p>
            </p:txBody>
          </p:sp>
          <p:sp>
            <p:nvSpPr>
              <p:cNvPr id="1237" name="TextBox 1236">
                <a:extLst>
                  <a:ext uri="{FF2B5EF4-FFF2-40B4-BE49-F238E27FC236}">
                    <a16:creationId xmlns:a16="http://schemas.microsoft.com/office/drawing/2014/main" id="{C658B1DF-8806-218C-0A01-739FE7FFF8A9}"/>
                  </a:ext>
                </a:extLst>
              </p:cNvPr>
              <p:cNvSpPr txBox="1"/>
              <p:nvPr/>
            </p:nvSpPr>
            <p:spPr>
              <a:xfrm>
                <a:off x="1400740" y="5880185"/>
                <a:ext cx="640685" cy="164532"/>
              </a:xfrm>
              <a:prstGeom prst="rect">
                <a:avLst/>
              </a:prstGeom>
              <a:noFill/>
            </p:spPr>
            <p:txBody>
              <a:bodyPr wrap="square" lIns="0" tIns="0" rIns="0" bIns="0" rtlCol="0">
                <a:spAutoFit/>
              </a:bodyPr>
              <a:lstStyle/>
              <a:p>
                <a:pPr algn="ctr" defTabSz="792075">
                  <a:lnSpc>
                    <a:spcPct val="95000"/>
                  </a:lnSpc>
                  <a:defRPr/>
                </a:pPr>
                <a:r>
                  <a:rPr lang="en-US" sz="563" spc="-17">
                    <a:solidFill>
                      <a:schemeClr val="tx2"/>
                    </a:solidFill>
                    <a:latin typeface="Metropolis"/>
                  </a:rPr>
                  <a:t>PRIVATE </a:t>
                </a:r>
                <a:br>
                  <a:rPr lang="en-US" sz="563" spc="-17">
                    <a:solidFill>
                      <a:schemeClr val="tx2"/>
                    </a:solidFill>
                    <a:latin typeface="Metropolis"/>
                  </a:rPr>
                </a:br>
                <a:r>
                  <a:rPr lang="en-US" sz="563" spc="-17">
                    <a:solidFill>
                      <a:schemeClr val="tx2"/>
                    </a:solidFill>
                    <a:latin typeface="Metropolis"/>
                  </a:rPr>
                  <a:t>CLOUDS</a:t>
                </a:r>
              </a:p>
            </p:txBody>
          </p:sp>
          <p:sp>
            <p:nvSpPr>
              <p:cNvPr id="1181" name="!! silo 4">
                <a:extLst>
                  <a:ext uri="{FF2B5EF4-FFF2-40B4-BE49-F238E27FC236}">
                    <a16:creationId xmlns:a16="http://schemas.microsoft.com/office/drawing/2014/main" id="{FF534DDB-C32E-9E3E-8861-7473BCF2AD9A}"/>
                  </a:ext>
                </a:extLst>
              </p:cNvPr>
              <p:cNvSpPr/>
              <p:nvPr/>
            </p:nvSpPr>
            <p:spPr>
              <a:xfrm>
                <a:off x="5133045" y="3546373"/>
                <a:ext cx="955515" cy="266652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184" name="TextBox 1183">
                <a:extLst>
                  <a:ext uri="{FF2B5EF4-FFF2-40B4-BE49-F238E27FC236}">
                    <a16:creationId xmlns:a16="http://schemas.microsoft.com/office/drawing/2014/main" id="{83A99E14-55C6-DBAB-9467-B4E2C60A8CE7}"/>
                  </a:ext>
                </a:extLst>
              </p:cNvPr>
              <p:cNvSpPr txBox="1"/>
              <p:nvPr/>
            </p:nvSpPr>
            <p:spPr>
              <a:xfrm>
                <a:off x="5355715" y="5914369"/>
                <a:ext cx="501909" cy="101310"/>
              </a:xfrm>
              <a:prstGeom prst="rect">
                <a:avLst/>
              </a:prstGeom>
              <a:noFill/>
              <a:ln w="8652" cap="flat">
                <a:noFill/>
                <a:prstDash val="solid"/>
                <a:miter/>
              </a:ln>
              <a:effectLst/>
            </p:spPr>
            <p:txBody>
              <a:bodyPr wrap="square" lIns="0" tIns="0" rIns="0" bIns="0" rtlCol="0">
                <a:spAutoFit/>
              </a:bodyPr>
              <a:lstStyle/>
              <a:p>
                <a:pPr algn="ctr" defTabSz="792075">
                  <a:lnSpc>
                    <a:spcPct val="95000"/>
                  </a:lnSpc>
                  <a:defRPr/>
                </a:pPr>
                <a:r>
                  <a:rPr lang="en-US" sz="693" spc="-17">
                    <a:solidFill>
                      <a:srgbClr val="FFFFFF"/>
                    </a:solidFill>
                    <a:latin typeface="Metropolis"/>
                  </a:rPr>
                  <a:t>EDGE</a:t>
                </a:r>
              </a:p>
            </p:txBody>
          </p:sp>
          <p:sp>
            <p:nvSpPr>
              <p:cNvPr id="1164" name="!! silo 3">
                <a:extLst>
                  <a:ext uri="{FF2B5EF4-FFF2-40B4-BE49-F238E27FC236}">
                    <a16:creationId xmlns:a16="http://schemas.microsoft.com/office/drawing/2014/main" id="{BF7A93F3-6EAD-B936-FF1E-694783F09D44}"/>
                  </a:ext>
                </a:extLst>
              </p:cNvPr>
              <p:cNvSpPr/>
              <p:nvPr/>
            </p:nvSpPr>
            <p:spPr>
              <a:xfrm>
                <a:off x="4150432" y="3549481"/>
                <a:ext cx="955515" cy="26634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167" name="!! Private Cloud">
                <a:extLst>
                  <a:ext uri="{FF2B5EF4-FFF2-40B4-BE49-F238E27FC236}">
                    <a16:creationId xmlns:a16="http://schemas.microsoft.com/office/drawing/2014/main" id="{A5902FB3-4A93-F2DA-F33E-55D8CB1235C7}"/>
                  </a:ext>
                </a:extLst>
              </p:cNvPr>
              <p:cNvSpPr/>
              <p:nvPr/>
            </p:nvSpPr>
            <p:spPr>
              <a:xfrm>
                <a:off x="4300342" y="5711934"/>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060EA">
                  <a:alpha val="30196"/>
                </a:srgbClr>
              </a:solidFill>
              <a:ln w="12700" cap="flat">
                <a:solidFill>
                  <a:srgbClr val="0060EA"/>
                </a:solidFill>
                <a:prstDash val="solid"/>
                <a:miter/>
              </a:ln>
            </p:spPr>
            <p:txBody>
              <a:bodyPr rtlCol="0" anchor="ctr"/>
              <a:lstStyle/>
              <a:p>
                <a:pPr defTabSz="792313">
                  <a:defRPr/>
                </a:pPr>
                <a:endParaRPr lang="en-US" sz="1560">
                  <a:solidFill>
                    <a:schemeClr val="tx2"/>
                  </a:solidFill>
                  <a:latin typeface="Metropolis"/>
                </a:endParaRPr>
              </a:p>
            </p:txBody>
          </p:sp>
          <p:sp>
            <p:nvSpPr>
              <p:cNvPr id="1168" name="TextBox 1167">
                <a:extLst>
                  <a:ext uri="{FF2B5EF4-FFF2-40B4-BE49-F238E27FC236}">
                    <a16:creationId xmlns:a16="http://schemas.microsoft.com/office/drawing/2014/main" id="{73EBAB94-9CA6-8641-6756-25CB51631225}"/>
                  </a:ext>
                </a:extLst>
              </p:cNvPr>
              <p:cNvSpPr txBox="1"/>
              <p:nvPr/>
            </p:nvSpPr>
            <p:spPr>
              <a:xfrm>
                <a:off x="4355763" y="5880187"/>
                <a:ext cx="550291" cy="163762"/>
              </a:xfrm>
              <a:prstGeom prst="rect">
                <a:avLst/>
              </a:prstGeom>
              <a:noFill/>
              <a:ln>
                <a:noFill/>
              </a:ln>
            </p:spPr>
            <p:txBody>
              <a:bodyPr wrap="square" lIns="0" tIns="0" rIns="0" bIns="0" rtlCol="0">
                <a:spAutoFit/>
              </a:bodyPr>
              <a:lstStyle/>
              <a:p>
                <a:pPr algn="ctr" defTabSz="792075">
                  <a:lnSpc>
                    <a:spcPct val="95000"/>
                  </a:lnSpc>
                  <a:defRPr/>
                </a:pPr>
                <a:r>
                  <a:rPr lang="en-US" sz="560" spc="-17">
                    <a:solidFill>
                      <a:schemeClr val="tx2"/>
                    </a:solidFill>
                    <a:latin typeface="Metropolis"/>
                  </a:rPr>
                  <a:t>TELCO </a:t>
                </a:r>
                <a:br>
                  <a:rPr lang="en-US" sz="560" spc="-17">
                    <a:solidFill>
                      <a:schemeClr val="tx2"/>
                    </a:solidFill>
                    <a:latin typeface="Metropolis"/>
                  </a:rPr>
                </a:br>
                <a:r>
                  <a:rPr lang="en-US" sz="560" spc="-17">
                    <a:solidFill>
                      <a:schemeClr val="tx2"/>
                    </a:solidFill>
                    <a:latin typeface="Metropolis"/>
                  </a:rPr>
                  <a:t>CLOUDS</a:t>
                </a:r>
              </a:p>
            </p:txBody>
          </p:sp>
          <p:sp>
            <p:nvSpPr>
              <p:cNvPr id="1026" name="!! silo 10">
                <a:extLst>
                  <a:ext uri="{FF2B5EF4-FFF2-40B4-BE49-F238E27FC236}">
                    <a16:creationId xmlns:a16="http://schemas.microsoft.com/office/drawing/2014/main" id="{DBA37F4E-0DF0-FDC9-8DA4-33654F91D403}"/>
                  </a:ext>
                </a:extLst>
              </p:cNvPr>
              <p:cNvSpPr/>
              <p:nvPr/>
            </p:nvSpPr>
            <p:spPr>
              <a:xfrm>
                <a:off x="3177971" y="3538627"/>
                <a:ext cx="955515" cy="26742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031" name="!! Private Cloud">
                <a:extLst>
                  <a:ext uri="{FF2B5EF4-FFF2-40B4-BE49-F238E27FC236}">
                    <a16:creationId xmlns:a16="http://schemas.microsoft.com/office/drawing/2014/main" id="{74F9CC1D-1541-9BB9-1708-7DB33AFF1AA9}"/>
                  </a:ext>
                </a:extLst>
              </p:cNvPr>
              <p:cNvSpPr/>
              <p:nvPr/>
            </p:nvSpPr>
            <p:spPr>
              <a:xfrm>
                <a:off x="3328145" y="5711934"/>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D96981">
                  <a:alpha val="29804"/>
                </a:srgbClr>
              </a:solidFill>
              <a:ln w="12700" cap="flat">
                <a:solidFill>
                  <a:srgbClr val="D96981"/>
                </a:solidFill>
                <a:prstDash val="solid"/>
                <a:miter/>
              </a:ln>
            </p:spPr>
            <p:txBody>
              <a:bodyPr rtlCol="0" anchor="ctr"/>
              <a:lstStyle/>
              <a:p>
                <a:pPr defTabSz="792313">
                  <a:defRPr/>
                </a:pPr>
                <a:endParaRPr lang="en-US" sz="1560">
                  <a:solidFill>
                    <a:srgbClr val="F2F2F2"/>
                  </a:solidFill>
                  <a:latin typeface="Metropolis"/>
                </a:endParaRPr>
              </a:p>
            </p:txBody>
          </p:sp>
          <p:sp>
            <p:nvSpPr>
              <p:cNvPr id="1037" name="TextBox 1036">
                <a:extLst>
                  <a:ext uri="{FF2B5EF4-FFF2-40B4-BE49-F238E27FC236}">
                    <a16:creationId xmlns:a16="http://schemas.microsoft.com/office/drawing/2014/main" id="{7617477C-FD7E-0E91-1B7D-F77D364181F5}"/>
                  </a:ext>
                </a:extLst>
              </p:cNvPr>
              <p:cNvSpPr txBox="1"/>
              <p:nvPr/>
            </p:nvSpPr>
            <p:spPr>
              <a:xfrm>
                <a:off x="3409147" y="5880187"/>
                <a:ext cx="550291" cy="163762"/>
              </a:xfrm>
              <a:prstGeom prst="rect">
                <a:avLst/>
              </a:prstGeom>
              <a:noFill/>
            </p:spPr>
            <p:txBody>
              <a:bodyPr wrap="square" lIns="0" tIns="0" rIns="0" bIns="0" rtlCol="0">
                <a:spAutoFit/>
              </a:bodyPr>
              <a:lstStyle/>
              <a:p>
                <a:pPr algn="ctr" defTabSz="792075">
                  <a:lnSpc>
                    <a:spcPct val="95000"/>
                  </a:lnSpc>
                  <a:defRPr/>
                </a:pPr>
                <a:r>
                  <a:rPr lang="en-US" sz="560" spc="-17">
                    <a:solidFill>
                      <a:schemeClr val="tx2"/>
                    </a:solidFill>
                    <a:latin typeface="Metropolis"/>
                  </a:rPr>
                  <a:t>SOVEREIGN</a:t>
                </a:r>
                <a:br>
                  <a:rPr lang="en-US" sz="560" spc="-17">
                    <a:solidFill>
                      <a:schemeClr val="tx2"/>
                    </a:solidFill>
                    <a:latin typeface="Metropolis"/>
                  </a:rPr>
                </a:br>
                <a:r>
                  <a:rPr lang="en-US" sz="560" spc="-17">
                    <a:solidFill>
                      <a:schemeClr val="tx2"/>
                    </a:solidFill>
                    <a:latin typeface="Metropolis"/>
                  </a:rPr>
                  <a:t>CLOUDS</a:t>
                </a:r>
              </a:p>
            </p:txBody>
          </p:sp>
          <p:sp>
            <p:nvSpPr>
              <p:cNvPr id="92" name="!! silo 8">
                <a:extLst>
                  <a:ext uri="{FF2B5EF4-FFF2-40B4-BE49-F238E27FC236}">
                    <a16:creationId xmlns:a16="http://schemas.microsoft.com/office/drawing/2014/main" id="{7D73CF81-4171-169A-46C3-27082CA22265}"/>
                  </a:ext>
                </a:extLst>
              </p:cNvPr>
              <p:cNvSpPr/>
              <p:nvPr/>
            </p:nvSpPr>
            <p:spPr>
              <a:xfrm>
                <a:off x="2200434" y="3535893"/>
                <a:ext cx="955515" cy="267700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95" name="!! Private Cloud">
                <a:extLst>
                  <a:ext uri="{FF2B5EF4-FFF2-40B4-BE49-F238E27FC236}">
                    <a16:creationId xmlns:a16="http://schemas.microsoft.com/office/drawing/2014/main" id="{C83C43CF-C42D-14D4-CDA7-841E9731C9B1}"/>
                  </a:ext>
                </a:extLst>
              </p:cNvPr>
              <p:cNvSpPr/>
              <p:nvPr/>
            </p:nvSpPr>
            <p:spPr>
              <a:xfrm>
                <a:off x="2332048" y="5711932"/>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060E9">
                  <a:alpha val="29804"/>
                </a:srgbClr>
              </a:solidFill>
              <a:ln w="12700" cap="flat">
                <a:solidFill>
                  <a:srgbClr val="0060E9"/>
                </a:solidFill>
                <a:prstDash val="solid"/>
                <a:miter/>
              </a:ln>
            </p:spPr>
            <p:txBody>
              <a:bodyPr rtlCol="0" anchor="ctr"/>
              <a:lstStyle/>
              <a:p>
                <a:pPr defTabSz="792313">
                  <a:defRPr/>
                </a:pPr>
                <a:endParaRPr lang="en-US" sz="1560">
                  <a:solidFill>
                    <a:schemeClr val="tx2"/>
                  </a:solidFill>
                  <a:latin typeface="Metropolis"/>
                </a:endParaRPr>
              </a:p>
            </p:txBody>
          </p:sp>
          <p:sp>
            <p:nvSpPr>
              <p:cNvPr id="96" name="TextBox 95">
                <a:extLst>
                  <a:ext uri="{FF2B5EF4-FFF2-40B4-BE49-F238E27FC236}">
                    <a16:creationId xmlns:a16="http://schemas.microsoft.com/office/drawing/2014/main" id="{6AB4F1FE-424C-F326-E4FB-1893127D3833}"/>
                  </a:ext>
                </a:extLst>
              </p:cNvPr>
              <p:cNvSpPr txBox="1"/>
              <p:nvPr/>
            </p:nvSpPr>
            <p:spPr>
              <a:xfrm>
                <a:off x="2385558" y="5880185"/>
                <a:ext cx="640685" cy="164532"/>
              </a:xfrm>
              <a:prstGeom prst="rect">
                <a:avLst/>
              </a:prstGeom>
              <a:noFill/>
            </p:spPr>
            <p:txBody>
              <a:bodyPr wrap="square" lIns="0" tIns="0" rIns="0" bIns="0" rtlCol="0">
                <a:spAutoFit/>
              </a:bodyPr>
              <a:lstStyle/>
              <a:p>
                <a:pPr algn="ctr" defTabSz="792075">
                  <a:lnSpc>
                    <a:spcPct val="95000"/>
                  </a:lnSpc>
                  <a:defRPr/>
                </a:pPr>
                <a:r>
                  <a:rPr lang="en-US" sz="563" spc="-17">
                    <a:solidFill>
                      <a:schemeClr val="tx2"/>
                    </a:solidFill>
                    <a:latin typeface="Metropolis"/>
                  </a:rPr>
                  <a:t>PARTNER </a:t>
                </a:r>
                <a:br>
                  <a:rPr lang="en-US" sz="563" spc="-17">
                    <a:solidFill>
                      <a:schemeClr val="tx2"/>
                    </a:solidFill>
                    <a:latin typeface="Metropolis"/>
                  </a:rPr>
                </a:br>
                <a:r>
                  <a:rPr lang="en-US" sz="563" spc="-17">
                    <a:solidFill>
                      <a:schemeClr val="tx2"/>
                    </a:solidFill>
                    <a:latin typeface="Metropolis"/>
                  </a:rPr>
                  <a:t>CLOUDS</a:t>
                </a:r>
              </a:p>
            </p:txBody>
          </p:sp>
          <p:sp>
            <p:nvSpPr>
              <p:cNvPr id="73" name="TextBox 72">
                <a:extLst>
                  <a:ext uri="{FF2B5EF4-FFF2-40B4-BE49-F238E27FC236}">
                    <a16:creationId xmlns:a16="http://schemas.microsoft.com/office/drawing/2014/main" id="{B4AC3F05-CF42-C005-9154-4B233EF92AE0}"/>
                  </a:ext>
                </a:extLst>
              </p:cNvPr>
              <p:cNvSpPr txBox="1"/>
              <p:nvPr/>
            </p:nvSpPr>
            <p:spPr>
              <a:xfrm>
                <a:off x="5342991" y="5880187"/>
                <a:ext cx="550291" cy="163763"/>
              </a:xfrm>
              <a:prstGeom prst="rect">
                <a:avLst/>
              </a:prstGeom>
              <a:noFill/>
              <a:ln>
                <a:noFill/>
              </a:ln>
            </p:spPr>
            <p:txBody>
              <a:bodyPr wrap="square" lIns="0" tIns="0" rIns="0" bIns="0" rtlCol="0">
                <a:spAutoFit/>
              </a:bodyPr>
              <a:lstStyle/>
              <a:p>
                <a:pPr algn="ctr" defTabSz="792075">
                  <a:lnSpc>
                    <a:spcPct val="95000"/>
                  </a:lnSpc>
                  <a:defRPr/>
                </a:pPr>
                <a:r>
                  <a:rPr lang="en-US" sz="560" spc="-17">
                    <a:solidFill>
                      <a:schemeClr val="tx2"/>
                    </a:solidFill>
                    <a:latin typeface="Metropolis"/>
                  </a:rPr>
                  <a:t>EDGE</a:t>
                </a:r>
                <a:br>
                  <a:rPr lang="en-US" sz="560" spc="-17">
                    <a:solidFill>
                      <a:schemeClr val="tx2"/>
                    </a:solidFill>
                    <a:latin typeface="Metropolis"/>
                  </a:rPr>
                </a:br>
                <a:r>
                  <a:rPr lang="en-US" sz="560" spc="-17">
                    <a:solidFill>
                      <a:schemeClr val="tx2"/>
                    </a:solidFill>
                    <a:latin typeface="Metropolis"/>
                  </a:rPr>
                  <a:t>CLOUDS</a:t>
                </a:r>
              </a:p>
            </p:txBody>
          </p:sp>
          <p:sp>
            <p:nvSpPr>
              <p:cNvPr id="3" name="!! Private Cloud">
                <a:extLst>
                  <a:ext uri="{FF2B5EF4-FFF2-40B4-BE49-F238E27FC236}">
                    <a16:creationId xmlns:a16="http://schemas.microsoft.com/office/drawing/2014/main" id="{D5E39A2A-3379-E236-C704-D5357D28E9AE}"/>
                  </a:ext>
                </a:extLst>
              </p:cNvPr>
              <p:cNvSpPr/>
              <p:nvPr/>
            </p:nvSpPr>
            <p:spPr>
              <a:xfrm>
                <a:off x="5264169" y="5711934"/>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chemeClr val="accent5">
                  <a:alpha val="30196"/>
                </a:schemeClr>
              </a:solidFill>
              <a:ln w="12700" cap="flat">
                <a:solidFill>
                  <a:schemeClr val="accent5"/>
                </a:solidFill>
                <a:prstDash val="solid"/>
                <a:miter/>
              </a:ln>
            </p:spPr>
            <p:txBody>
              <a:bodyPr rtlCol="0" anchor="ctr"/>
              <a:lstStyle/>
              <a:p>
                <a:pPr defTabSz="792313">
                  <a:defRPr/>
                </a:pPr>
                <a:endParaRPr lang="en-US" sz="1560">
                  <a:solidFill>
                    <a:schemeClr val="tx2"/>
                  </a:solidFill>
                  <a:latin typeface="Metropolis"/>
                </a:endParaRPr>
              </a:p>
            </p:txBody>
          </p:sp>
        </p:grpSp>
        <p:sp>
          <p:nvSpPr>
            <p:cNvPr id="166" name="Right Arrow 165">
              <a:extLst>
                <a:ext uri="{FF2B5EF4-FFF2-40B4-BE49-F238E27FC236}">
                  <a16:creationId xmlns:a16="http://schemas.microsoft.com/office/drawing/2014/main" id="{1B9920E5-BBA4-C13B-B3F7-A5074C00F6FA}"/>
                </a:ext>
              </a:extLst>
            </p:cNvPr>
            <p:cNvSpPr/>
            <p:nvPr/>
          </p:nvSpPr>
          <p:spPr>
            <a:xfrm rot="16200000">
              <a:off x="2130559" y="2959290"/>
              <a:ext cx="2877707" cy="291402"/>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a:solidFill>
                  <a:schemeClr val="bg1"/>
                </a:solidFill>
                <a:latin typeface="+mj-lt"/>
              </a:endParaRPr>
            </a:p>
          </p:txBody>
        </p:sp>
        <p:sp>
          <p:nvSpPr>
            <p:cNvPr id="165" name="Right Arrow 164">
              <a:extLst>
                <a:ext uri="{FF2B5EF4-FFF2-40B4-BE49-F238E27FC236}">
                  <a16:creationId xmlns:a16="http://schemas.microsoft.com/office/drawing/2014/main" id="{9BD65A7A-BF9C-92E0-9A21-6799C19071C1}"/>
                </a:ext>
              </a:extLst>
            </p:cNvPr>
            <p:cNvSpPr/>
            <p:nvPr/>
          </p:nvSpPr>
          <p:spPr>
            <a:xfrm rot="16200000">
              <a:off x="7617424" y="2959290"/>
              <a:ext cx="2877707" cy="291402"/>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a:solidFill>
                  <a:schemeClr val="bg1"/>
                </a:solidFill>
                <a:latin typeface="+mj-lt"/>
              </a:endParaRPr>
            </a:p>
          </p:txBody>
        </p:sp>
        <p:sp>
          <p:nvSpPr>
            <p:cNvPr id="2" name="Rectangle 1">
              <a:extLst>
                <a:ext uri="{FF2B5EF4-FFF2-40B4-BE49-F238E27FC236}">
                  <a16:creationId xmlns:a16="http://schemas.microsoft.com/office/drawing/2014/main" id="{262D7275-36D9-8361-03DC-4B56806761F9}"/>
                </a:ext>
              </a:extLst>
            </p:cNvPr>
            <p:cNvSpPr/>
            <p:nvPr/>
          </p:nvSpPr>
          <p:spPr>
            <a:xfrm>
              <a:off x="663192" y="490338"/>
              <a:ext cx="11310300" cy="1111674"/>
            </a:xfrm>
            <a:prstGeom prst="rect">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spc="300">
                <a:solidFill>
                  <a:srgbClr val="1F9EAC"/>
                </a:solidFill>
                <a:latin typeface="+mj-lt"/>
              </a:endParaRPr>
            </a:p>
          </p:txBody>
        </p:sp>
        <p:grpSp>
          <p:nvGrpSpPr>
            <p:cNvPr id="1032" name="Group 1031">
              <a:extLst>
                <a:ext uri="{FF2B5EF4-FFF2-40B4-BE49-F238E27FC236}">
                  <a16:creationId xmlns:a16="http://schemas.microsoft.com/office/drawing/2014/main" id="{68A20DCF-369E-D66F-764D-88650FF6CD2A}"/>
                </a:ext>
              </a:extLst>
            </p:cNvPr>
            <p:cNvGrpSpPr/>
            <p:nvPr/>
          </p:nvGrpSpPr>
          <p:grpSpPr>
            <a:xfrm>
              <a:off x="1712168" y="788502"/>
              <a:ext cx="9453896" cy="484380"/>
              <a:chOff x="1712168" y="763337"/>
              <a:chExt cx="9453896" cy="484380"/>
            </a:xfrm>
          </p:grpSpPr>
          <p:grpSp>
            <p:nvGrpSpPr>
              <p:cNvPr id="68" name="Group 67">
                <a:extLst>
                  <a:ext uri="{FF2B5EF4-FFF2-40B4-BE49-F238E27FC236}">
                    <a16:creationId xmlns:a16="http://schemas.microsoft.com/office/drawing/2014/main" id="{89D05D2E-A76E-B694-EE99-E4A2735254C9}"/>
                  </a:ext>
                </a:extLst>
              </p:cNvPr>
              <p:cNvGrpSpPr/>
              <p:nvPr/>
            </p:nvGrpSpPr>
            <p:grpSpPr>
              <a:xfrm>
                <a:off x="5661170" y="763337"/>
                <a:ext cx="1457029" cy="484380"/>
                <a:chOff x="6372656" y="831954"/>
                <a:chExt cx="1457029" cy="484380"/>
              </a:xfrm>
            </p:grpSpPr>
            <p:sp>
              <p:nvSpPr>
                <p:cNvPr id="7" name="TextBox 6">
                  <a:extLst>
                    <a:ext uri="{FF2B5EF4-FFF2-40B4-BE49-F238E27FC236}">
                      <a16:creationId xmlns:a16="http://schemas.microsoft.com/office/drawing/2014/main" id="{5B300C69-06A5-8DBA-B7C5-DC670DEB8258}"/>
                    </a:ext>
                  </a:extLst>
                </p:cNvPr>
                <p:cNvSpPr txBox="1"/>
                <p:nvPr/>
              </p:nvSpPr>
              <p:spPr>
                <a:xfrm>
                  <a:off x="6836422" y="981859"/>
                  <a:ext cx="993263" cy="169277"/>
                </a:xfrm>
                <a:prstGeom prst="rect">
                  <a:avLst/>
                </a:prstGeom>
                <a:noFill/>
              </p:spPr>
              <p:txBody>
                <a:bodyPr wrap="square" lIns="91392" tIns="0" rIns="0" bIns="0" rtlCol="0">
                  <a:spAutoFit/>
                </a:bodyPr>
                <a:lstStyle/>
                <a:p>
                  <a:pPr defTabSz="913578">
                    <a:defRPr/>
                  </a:pPr>
                  <a:r>
                    <a:rPr lang="en-US" sz="1100">
                      <a:solidFill>
                        <a:schemeClr val="tx2"/>
                      </a:solidFill>
                      <a:latin typeface="+mj-lt"/>
                      <a:ea typeface="Noteworthy Light" panose="02000400000000000000" pitchFamily="2" charset="77"/>
                      <a:cs typeface="OCRB" panose="020F0502020204030204" pitchFamily="34" charset="0"/>
                    </a:rPr>
                    <a:t>Replatform</a:t>
                  </a:r>
                </a:p>
              </p:txBody>
            </p:sp>
            <p:grpSp>
              <p:nvGrpSpPr>
                <p:cNvPr id="10" name="Group 9">
                  <a:extLst>
                    <a:ext uri="{FF2B5EF4-FFF2-40B4-BE49-F238E27FC236}">
                      <a16:creationId xmlns:a16="http://schemas.microsoft.com/office/drawing/2014/main" id="{B445E9BE-D36E-8E70-23C5-D1646D99141C}"/>
                    </a:ext>
                  </a:extLst>
                </p:cNvPr>
                <p:cNvGrpSpPr>
                  <a:grpSpLocks noChangeAspect="1"/>
                </p:cNvGrpSpPr>
                <p:nvPr/>
              </p:nvGrpSpPr>
              <p:grpSpPr>
                <a:xfrm>
                  <a:off x="6372656" y="831954"/>
                  <a:ext cx="484380" cy="484380"/>
                  <a:chOff x="9737961" y="3775234"/>
                  <a:chExt cx="1828959" cy="1828959"/>
                </a:xfrm>
              </p:grpSpPr>
              <p:sp>
                <p:nvSpPr>
                  <p:cNvPr id="11" name="Oval 10">
                    <a:extLst>
                      <a:ext uri="{FF2B5EF4-FFF2-40B4-BE49-F238E27FC236}">
                        <a16:creationId xmlns:a16="http://schemas.microsoft.com/office/drawing/2014/main" id="{015440D0-6CDC-A205-1FCB-E84764D25237}"/>
                      </a:ext>
                    </a:extLst>
                  </p:cNvPr>
                  <p:cNvSpPr/>
                  <p:nvPr/>
                </p:nvSpPr>
                <p:spPr>
                  <a:xfrm>
                    <a:off x="9737961" y="377523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100">
                      <a:solidFill>
                        <a:prstClr val="white"/>
                      </a:solidFill>
                      <a:latin typeface="+mj-lt"/>
                    </a:endParaRPr>
                  </a:p>
                </p:txBody>
              </p:sp>
              <p:sp>
                <p:nvSpPr>
                  <p:cNvPr id="12" name="Graphic 91">
                    <a:extLst>
                      <a:ext uri="{FF2B5EF4-FFF2-40B4-BE49-F238E27FC236}">
                        <a16:creationId xmlns:a16="http://schemas.microsoft.com/office/drawing/2014/main" id="{9FC5E2BE-0396-311E-70CF-B0AA51DE9FBA}"/>
                      </a:ext>
                    </a:extLst>
                  </p:cNvPr>
                  <p:cNvSpPr/>
                  <p:nvPr/>
                </p:nvSpPr>
                <p:spPr>
                  <a:xfrm>
                    <a:off x="10009646" y="4142396"/>
                    <a:ext cx="1238450" cy="1066164"/>
                  </a:xfrm>
                  <a:custGeom>
                    <a:avLst/>
                    <a:gdLst>
                      <a:gd name="connsiteX0" fmla="*/ 1238363 w 1238448"/>
                      <a:gd name="connsiteY0" fmla="*/ 489843 h 1066164"/>
                      <a:gd name="connsiteX1" fmla="*/ 1049392 w 1238448"/>
                      <a:gd name="connsiteY1" fmla="*/ 705538 h 1066164"/>
                      <a:gd name="connsiteX2" fmla="*/ 1045088 w 1238448"/>
                      <a:gd name="connsiteY2" fmla="*/ 705438 h 1066164"/>
                      <a:gd name="connsiteX3" fmla="*/ 1024169 w 1238448"/>
                      <a:gd name="connsiteY3" fmla="*/ 705338 h 1066164"/>
                      <a:gd name="connsiteX4" fmla="*/ 790458 w 1238448"/>
                      <a:gd name="connsiteY4" fmla="*/ 705939 h 1066164"/>
                      <a:gd name="connsiteX5" fmla="*/ 790458 w 1238448"/>
                      <a:gd name="connsiteY5" fmla="*/ 673409 h 1066164"/>
                      <a:gd name="connsiteX6" fmla="*/ 1024169 w 1238448"/>
                      <a:gd name="connsiteY6" fmla="*/ 672809 h 1066164"/>
                      <a:gd name="connsiteX7" fmla="*/ 1045789 w 1238448"/>
                      <a:gd name="connsiteY7" fmla="*/ 672909 h 1066164"/>
                      <a:gd name="connsiteX8" fmla="*/ 1049392 w 1238448"/>
                      <a:gd name="connsiteY8" fmla="*/ 672909 h 1066164"/>
                      <a:gd name="connsiteX9" fmla="*/ 1205934 w 1238448"/>
                      <a:gd name="connsiteY9" fmla="*/ 489043 h 1066164"/>
                      <a:gd name="connsiteX10" fmla="*/ 1063705 w 1238448"/>
                      <a:gd name="connsiteY10" fmla="*/ 297769 h 1066164"/>
                      <a:gd name="connsiteX11" fmla="*/ 1036881 w 1238448"/>
                      <a:gd name="connsiteY11" fmla="*/ 295167 h 1066164"/>
                      <a:gd name="connsiteX12" fmla="*/ 1034478 w 1238448"/>
                      <a:gd name="connsiteY12" fmla="*/ 268343 h 1066164"/>
                      <a:gd name="connsiteX13" fmla="*/ 805471 w 1238448"/>
                      <a:gd name="connsiteY13" fmla="*/ 32630 h 1066164"/>
                      <a:gd name="connsiteX14" fmla="*/ 799666 w 1238448"/>
                      <a:gd name="connsiteY14" fmla="*/ 32529 h 1066164"/>
                      <a:gd name="connsiteX15" fmla="*/ 582269 w 1238448"/>
                      <a:gd name="connsiteY15" fmla="*/ 192574 h 1066164"/>
                      <a:gd name="connsiteX16" fmla="*/ 569558 w 1238448"/>
                      <a:gd name="connsiteY16" fmla="*/ 225504 h 1066164"/>
                      <a:gd name="connsiteX17" fmla="*/ 537829 w 1238448"/>
                      <a:gd name="connsiteY17" fmla="*/ 210090 h 1066164"/>
                      <a:gd name="connsiteX18" fmla="*/ 458657 w 1238448"/>
                      <a:gd name="connsiteY18" fmla="*/ 191173 h 1066164"/>
                      <a:gd name="connsiteX19" fmla="*/ 453953 w 1238448"/>
                      <a:gd name="connsiteY19" fmla="*/ 191073 h 1066164"/>
                      <a:gd name="connsiteX20" fmla="*/ 262880 w 1238448"/>
                      <a:gd name="connsiteY20" fmla="*/ 347414 h 1066164"/>
                      <a:gd name="connsiteX21" fmla="*/ 255674 w 1238448"/>
                      <a:gd name="connsiteY21" fmla="*/ 381145 h 1066164"/>
                      <a:gd name="connsiteX22" fmla="*/ 222444 w 1238448"/>
                      <a:gd name="connsiteY22" fmla="*/ 371937 h 1066164"/>
                      <a:gd name="connsiteX23" fmla="*/ 185710 w 1238448"/>
                      <a:gd name="connsiteY23" fmla="*/ 366732 h 1066164"/>
                      <a:gd name="connsiteX24" fmla="*/ 181907 w 1238448"/>
                      <a:gd name="connsiteY24" fmla="*/ 366732 h 1066164"/>
                      <a:gd name="connsiteX25" fmla="*/ 32972 w 1238448"/>
                      <a:gd name="connsiteY25" fmla="*/ 512964 h 1066164"/>
                      <a:gd name="connsiteX26" fmla="*/ 190915 w 1238448"/>
                      <a:gd name="connsiteY26" fmla="*/ 675211 h 1066164"/>
                      <a:gd name="connsiteX27" fmla="*/ 211334 w 1238448"/>
                      <a:gd name="connsiteY27" fmla="*/ 675311 h 1066164"/>
                      <a:gd name="connsiteX28" fmla="*/ 476373 w 1238448"/>
                      <a:gd name="connsiteY28" fmla="*/ 674610 h 1066164"/>
                      <a:gd name="connsiteX29" fmla="*/ 476373 w 1238448"/>
                      <a:gd name="connsiteY29" fmla="*/ 707140 h 1066164"/>
                      <a:gd name="connsiteX30" fmla="*/ 211334 w 1238448"/>
                      <a:gd name="connsiteY30" fmla="*/ 707840 h 1066164"/>
                      <a:gd name="connsiteX31" fmla="*/ 190014 w 1238448"/>
                      <a:gd name="connsiteY31" fmla="*/ 707740 h 1066164"/>
                      <a:gd name="connsiteX32" fmla="*/ 42 w 1238448"/>
                      <a:gd name="connsiteY32" fmla="*/ 512264 h 1066164"/>
                      <a:gd name="connsiteX33" fmla="*/ 181507 w 1238448"/>
                      <a:gd name="connsiteY33" fmla="*/ 334202 h 1066164"/>
                      <a:gd name="connsiteX34" fmla="*/ 185911 w 1238448"/>
                      <a:gd name="connsiteY34" fmla="*/ 334303 h 1066164"/>
                      <a:gd name="connsiteX35" fmla="*/ 230651 w 1238448"/>
                      <a:gd name="connsiteY35" fmla="*/ 340708 h 1066164"/>
                      <a:gd name="connsiteX36" fmla="*/ 453553 w 1238448"/>
                      <a:gd name="connsiteY36" fmla="*/ 158644 h 1066164"/>
                      <a:gd name="connsiteX37" fmla="*/ 459158 w 1238448"/>
                      <a:gd name="connsiteY37" fmla="*/ 158744 h 1066164"/>
                      <a:gd name="connsiteX38" fmla="*/ 551642 w 1238448"/>
                      <a:gd name="connsiteY38" fmla="*/ 180864 h 1066164"/>
                      <a:gd name="connsiteX39" fmla="*/ 799566 w 1238448"/>
                      <a:gd name="connsiteY39" fmla="*/ 0 h 1066164"/>
                      <a:gd name="connsiteX40" fmla="*/ 806172 w 1238448"/>
                      <a:gd name="connsiteY40" fmla="*/ 100 h 1066164"/>
                      <a:gd name="connsiteX41" fmla="*/ 1066708 w 1238448"/>
                      <a:gd name="connsiteY41" fmla="*/ 265440 h 1066164"/>
                      <a:gd name="connsiteX42" fmla="*/ 1238363 w 1238448"/>
                      <a:gd name="connsiteY42" fmla="*/ 489843 h 1066164"/>
                      <a:gd name="connsiteX43" fmla="*/ 550641 w 1238448"/>
                      <a:gd name="connsiteY43" fmla="*/ 901716 h 1066164"/>
                      <a:gd name="connsiteX44" fmla="*/ 583170 w 1238448"/>
                      <a:gd name="connsiteY44" fmla="*/ 869186 h 1066164"/>
                      <a:gd name="connsiteX45" fmla="*/ 583170 w 1238448"/>
                      <a:gd name="connsiteY45" fmla="*/ 479033 h 1066164"/>
                      <a:gd name="connsiteX46" fmla="*/ 627710 w 1238448"/>
                      <a:gd name="connsiteY46" fmla="*/ 479033 h 1066164"/>
                      <a:gd name="connsiteX47" fmla="*/ 566855 w 1238448"/>
                      <a:gd name="connsiteY47" fmla="*/ 373738 h 1066164"/>
                      <a:gd name="connsiteX48" fmla="*/ 506000 w 1238448"/>
                      <a:gd name="connsiteY48" fmla="*/ 479033 h 1066164"/>
                      <a:gd name="connsiteX49" fmla="*/ 550541 w 1238448"/>
                      <a:gd name="connsiteY49" fmla="*/ 479033 h 1066164"/>
                      <a:gd name="connsiteX50" fmla="*/ 550541 w 1238448"/>
                      <a:gd name="connsiteY50" fmla="*/ 901716 h 1066164"/>
                      <a:gd name="connsiteX51" fmla="*/ 732005 w 1238448"/>
                      <a:gd name="connsiteY51" fmla="*/ 960869 h 1066164"/>
                      <a:gd name="connsiteX52" fmla="*/ 732005 w 1238448"/>
                      <a:gd name="connsiteY52" fmla="*/ 538287 h 1066164"/>
                      <a:gd name="connsiteX53" fmla="*/ 699475 w 1238448"/>
                      <a:gd name="connsiteY53" fmla="*/ 570816 h 1066164"/>
                      <a:gd name="connsiteX54" fmla="*/ 699475 w 1238448"/>
                      <a:gd name="connsiteY54" fmla="*/ 960869 h 1066164"/>
                      <a:gd name="connsiteX55" fmla="*/ 654935 w 1238448"/>
                      <a:gd name="connsiteY55" fmla="*/ 960869 h 1066164"/>
                      <a:gd name="connsiteX56" fmla="*/ 715790 w 1238448"/>
                      <a:gd name="connsiteY56" fmla="*/ 1066165 h 1066164"/>
                      <a:gd name="connsiteX57" fmla="*/ 776645 w 1238448"/>
                      <a:gd name="connsiteY57" fmla="*/ 960869 h 1066164"/>
                      <a:gd name="connsiteX58" fmla="*/ 732005 w 1238448"/>
                      <a:gd name="connsiteY58" fmla="*/ 960869 h 106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38448" h="1066164">
                        <a:moveTo>
                          <a:pt x="1238363" y="489843"/>
                        </a:moveTo>
                        <a:cubicBezTo>
                          <a:pt x="1235761" y="609451"/>
                          <a:pt x="1151184" y="705538"/>
                          <a:pt x="1049392" y="705538"/>
                        </a:cubicBezTo>
                        <a:cubicBezTo>
                          <a:pt x="1047991" y="705538"/>
                          <a:pt x="1046589" y="705538"/>
                          <a:pt x="1045088" y="705438"/>
                        </a:cubicBezTo>
                        <a:cubicBezTo>
                          <a:pt x="1042686" y="705438"/>
                          <a:pt x="1035479" y="705338"/>
                          <a:pt x="1024169" y="705338"/>
                        </a:cubicBezTo>
                        <a:cubicBezTo>
                          <a:pt x="984834" y="705338"/>
                          <a:pt x="896053" y="705638"/>
                          <a:pt x="790458" y="705939"/>
                        </a:cubicBezTo>
                        <a:lnTo>
                          <a:pt x="790458" y="673409"/>
                        </a:lnTo>
                        <a:cubicBezTo>
                          <a:pt x="895453" y="673009"/>
                          <a:pt x="984934" y="672809"/>
                          <a:pt x="1024169" y="672809"/>
                        </a:cubicBezTo>
                        <a:cubicBezTo>
                          <a:pt x="1035880" y="672809"/>
                          <a:pt x="1043286" y="672809"/>
                          <a:pt x="1045789" y="672909"/>
                        </a:cubicBezTo>
                        <a:cubicBezTo>
                          <a:pt x="1047090" y="672909"/>
                          <a:pt x="1048291" y="672909"/>
                          <a:pt x="1049392" y="672909"/>
                        </a:cubicBezTo>
                        <a:cubicBezTo>
                          <a:pt x="1133468" y="672909"/>
                          <a:pt x="1203632" y="590434"/>
                          <a:pt x="1205934" y="489043"/>
                        </a:cubicBezTo>
                        <a:cubicBezTo>
                          <a:pt x="1208436" y="389552"/>
                          <a:pt x="1145979" y="305577"/>
                          <a:pt x="1063705" y="297769"/>
                        </a:cubicBezTo>
                        <a:lnTo>
                          <a:pt x="1036881" y="295167"/>
                        </a:lnTo>
                        <a:lnTo>
                          <a:pt x="1034478" y="268343"/>
                        </a:lnTo>
                        <a:cubicBezTo>
                          <a:pt x="1022468" y="136824"/>
                          <a:pt x="924079" y="35432"/>
                          <a:pt x="805471" y="32630"/>
                        </a:cubicBezTo>
                        <a:cubicBezTo>
                          <a:pt x="803469" y="32529"/>
                          <a:pt x="801568" y="32529"/>
                          <a:pt x="799666" y="32529"/>
                        </a:cubicBezTo>
                        <a:cubicBezTo>
                          <a:pt x="705281" y="32529"/>
                          <a:pt x="620003" y="95386"/>
                          <a:pt x="582269" y="192574"/>
                        </a:cubicBezTo>
                        <a:lnTo>
                          <a:pt x="569558" y="225504"/>
                        </a:lnTo>
                        <a:lnTo>
                          <a:pt x="537829" y="210090"/>
                        </a:lnTo>
                        <a:cubicBezTo>
                          <a:pt x="513607" y="198279"/>
                          <a:pt x="486883" y="191974"/>
                          <a:pt x="458657" y="191173"/>
                        </a:cubicBezTo>
                        <a:cubicBezTo>
                          <a:pt x="457156" y="191173"/>
                          <a:pt x="455555" y="191073"/>
                          <a:pt x="453953" y="191073"/>
                        </a:cubicBezTo>
                        <a:cubicBezTo>
                          <a:pt x="362671" y="191073"/>
                          <a:pt x="282298" y="256832"/>
                          <a:pt x="262880" y="347414"/>
                        </a:cubicBezTo>
                        <a:lnTo>
                          <a:pt x="255674" y="381145"/>
                        </a:lnTo>
                        <a:lnTo>
                          <a:pt x="222444" y="371937"/>
                        </a:lnTo>
                        <a:cubicBezTo>
                          <a:pt x="210933" y="368734"/>
                          <a:pt x="198622" y="367032"/>
                          <a:pt x="185710" y="366732"/>
                        </a:cubicBezTo>
                        <a:cubicBezTo>
                          <a:pt x="184309" y="366732"/>
                          <a:pt x="183108" y="366732"/>
                          <a:pt x="181907" y="366732"/>
                        </a:cubicBezTo>
                        <a:cubicBezTo>
                          <a:pt x="101734" y="366732"/>
                          <a:pt x="34874" y="432391"/>
                          <a:pt x="32972" y="512964"/>
                        </a:cubicBezTo>
                        <a:cubicBezTo>
                          <a:pt x="31071" y="594037"/>
                          <a:pt x="107840" y="672909"/>
                          <a:pt x="190915" y="675211"/>
                        </a:cubicBezTo>
                        <a:cubicBezTo>
                          <a:pt x="193117" y="675211"/>
                          <a:pt x="200224" y="675311"/>
                          <a:pt x="211334" y="675311"/>
                        </a:cubicBezTo>
                        <a:cubicBezTo>
                          <a:pt x="254673" y="675311"/>
                          <a:pt x="358166" y="675011"/>
                          <a:pt x="476373" y="674610"/>
                        </a:cubicBezTo>
                        <a:lnTo>
                          <a:pt x="476373" y="707140"/>
                        </a:lnTo>
                        <a:cubicBezTo>
                          <a:pt x="357466" y="707540"/>
                          <a:pt x="254773" y="707840"/>
                          <a:pt x="211334" y="707840"/>
                        </a:cubicBezTo>
                        <a:cubicBezTo>
                          <a:pt x="199923" y="707840"/>
                          <a:pt x="192517" y="707840"/>
                          <a:pt x="190014" y="707740"/>
                        </a:cubicBezTo>
                        <a:cubicBezTo>
                          <a:pt x="89423" y="705038"/>
                          <a:pt x="-2260" y="612955"/>
                          <a:pt x="42" y="512264"/>
                        </a:cubicBezTo>
                        <a:cubicBezTo>
                          <a:pt x="2345" y="413074"/>
                          <a:pt x="83218" y="334202"/>
                          <a:pt x="181507" y="334202"/>
                        </a:cubicBezTo>
                        <a:cubicBezTo>
                          <a:pt x="183008" y="334202"/>
                          <a:pt x="184509" y="334202"/>
                          <a:pt x="185911" y="334303"/>
                        </a:cubicBezTo>
                        <a:cubicBezTo>
                          <a:pt x="201325" y="334603"/>
                          <a:pt x="216438" y="336705"/>
                          <a:pt x="230651" y="340708"/>
                        </a:cubicBezTo>
                        <a:cubicBezTo>
                          <a:pt x="253071" y="236114"/>
                          <a:pt x="344554" y="158644"/>
                          <a:pt x="453553" y="158644"/>
                        </a:cubicBezTo>
                        <a:cubicBezTo>
                          <a:pt x="455455" y="158644"/>
                          <a:pt x="457356" y="158644"/>
                          <a:pt x="459158" y="158744"/>
                        </a:cubicBezTo>
                        <a:cubicBezTo>
                          <a:pt x="492388" y="159644"/>
                          <a:pt x="523516" y="167251"/>
                          <a:pt x="551642" y="180864"/>
                        </a:cubicBezTo>
                        <a:cubicBezTo>
                          <a:pt x="593079" y="74367"/>
                          <a:pt x="688766" y="0"/>
                          <a:pt x="799566" y="0"/>
                        </a:cubicBezTo>
                        <a:cubicBezTo>
                          <a:pt x="801768" y="0"/>
                          <a:pt x="803970" y="0"/>
                          <a:pt x="806172" y="100"/>
                        </a:cubicBezTo>
                        <a:cubicBezTo>
                          <a:pt x="943096" y="3403"/>
                          <a:pt x="1053396" y="119008"/>
                          <a:pt x="1066708" y="265440"/>
                        </a:cubicBezTo>
                        <a:cubicBezTo>
                          <a:pt x="1165197" y="274849"/>
                          <a:pt x="1241366" y="372137"/>
                          <a:pt x="1238363" y="489843"/>
                        </a:cubicBezTo>
                        <a:close/>
                        <a:moveTo>
                          <a:pt x="550641" y="901716"/>
                        </a:moveTo>
                        <a:lnTo>
                          <a:pt x="583170" y="869186"/>
                        </a:lnTo>
                        <a:lnTo>
                          <a:pt x="583170" y="479033"/>
                        </a:lnTo>
                        <a:lnTo>
                          <a:pt x="627710" y="479033"/>
                        </a:lnTo>
                        <a:lnTo>
                          <a:pt x="566855" y="373738"/>
                        </a:lnTo>
                        <a:lnTo>
                          <a:pt x="506000" y="479033"/>
                        </a:lnTo>
                        <a:lnTo>
                          <a:pt x="550541" y="479033"/>
                        </a:lnTo>
                        <a:lnTo>
                          <a:pt x="550541" y="901716"/>
                        </a:lnTo>
                        <a:close/>
                        <a:moveTo>
                          <a:pt x="732005" y="960869"/>
                        </a:moveTo>
                        <a:lnTo>
                          <a:pt x="732005" y="538287"/>
                        </a:lnTo>
                        <a:lnTo>
                          <a:pt x="699475" y="570816"/>
                        </a:lnTo>
                        <a:lnTo>
                          <a:pt x="699475" y="960869"/>
                        </a:lnTo>
                        <a:lnTo>
                          <a:pt x="654935" y="960869"/>
                        </a:lnTo>
                        <a:lnTo>
                          <a:pt x="715790" y="1066165"/>
                        </a:lnTo>
                        <a:lnTo>
                          <a:pt x="776645" y="960869"/>
                        </a:lnTo>
                        <a:lnTo>
                          <a:pt x="732005" y="960869"/>
                        </a:lnTo>
                        <a:close/>
                      </a:path>
                    </a:pathLst>
                  </a:custGeom>
                  <a:solidFill>
                    <a:schemeClr val="bg1"/>
                  </a:solidFill>
                  <a:ln w="9986" cap="flat">
                    <a:noFill/>
                    <a:prstDash val="solid"/>
                    <a:miter/>
                  </a:ln>
                </p:spPr>
                <p:txBody>
                  <a:bodyPr rtlCol="0" anchor="ctr"/>
                  <a:lstStyle/>
                  <a:p>
                    <a:endParaRPr lang="en-US" sz="1100">
                      <a:solidFill>
                        <a:srgbClr val="717074"/>
                      </a:solidFill>
                      <a:latin typeface="+mj-lt"/>
                    </a:endParaRPr>
                  </a:p>
                </p:txBody>
              </p:sp>
            </p:grpSp>
          </p:grpSp>
          <p:grpSp>
            <p:nvGrpSpPr>
              <p:cNvPr id="66" name="Group 65">
                <a:extLst>
                  <a:ext uri="{FF2B5EF4-FFF2-40B4-BE49-F238E27FC236}">
                    <a16:creationId xmlns:a16="http://schemas.microsoft.com/office/drawing/2014/main" id="{3EEB2831-40C1-9C4B-7969-358E35BD905A}"/>
                  </a:ext>
                </a:extLst>
              </p:cNvPr>
              <p:cNvGrpSpPr/>
              <p:nvPr/>
            </p:nvGrpSpPr>
            <p:grpSpPr>
              <a:xfrm>
                <a:off x="1712168" y="763337"/>
                <a:ext cx="2114303" cy="484380"/>
                <a:chOff x="3310456" y="831954"/>
                <a:chExt cx="2114303" cy="484380"/>
              </a:xfrm>
            </p:grpSpPr>
            <p:sp>
              <p:nvSpPr>
                <p:cNvPr id="6" name="TextBox 5">
                  <a:extLst>
                    <a:ext uri="{FF2B5EF4-FFF2-40B4-BE49-F238E27FC236}">
                      <a16:creationId xmlns:a16="http://schemas.microsoft.com/office/drawing/2014/main" id="{E8EE1C6A-DBD8-109A-0C15-8D187FBCD93D}"/>
                    </a:ext>
                  </a:extLst>
                </p:cNvPr>
                <p:cNvSpPr txBox="1"/>
                <p:nvPr/>
              </p:nvSpPr>
              <p:spPr>
                <a:xfrm>
                  <a:off x="3809897" y="981859"/>
                  <a:ext cx="1614862" cy="169277"/>
                </a:xfrm>
                <a:prstGeom prst="rect">
                  <a:avLst/>
                </a:prstGeom>
                <a:noFill/>
              </p:spPr>
              <p:txBody>
                <a:bodyPr wrap="square" lIns="91392" tIns="0" rIns="0" bIns="0"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Retain</a:t>
                  </a:r>
                </a:p>
              </p:txBody>
            </p:sp>
            <p:grpSp>
              <p:nvGrpSpPr>
                <p:cNvPr id="13" name="Group 12">
                  <a:extLst>
                    <a:ext uri="{FF2B5EF4-FFF2-40B4-BE49-F238E27FC236}">
                      <a16:creationId xmlns:a16="http://schemas.microsoft.com/office/drawing/2014/main" id="{A8E044D8-A160-F912-DAAF-BD61E40313B0}"/>
                    </a:ext>
                  </a:extLst>
                </p:cNvPr>
                <p:cNvGrpSpPr>
                  <a:grpSpLocks noChangeAspect="1"/>
                </p:cNvGrpSpPr>
                <p:nvPr/>
              </p:nvGrpSpPr>
              <p:grpSpPr>
                <a:xfrm>
                  <a:off x="3310456" y="831954"/>
                  <a:ext cx="484380" cy="484380"/>
                  <a:chOff x="595548" y="3775234"/>
                  <a:chExt cx="1828959" cy="1828959"/>
                </a:xfrm>
              </p:grpSpPr>
              <p:sp>
                <p:nvSpPr>
                  <p:cNvPr id="14" name="Oval 13">
                    <a:extLst>
                      <a:ext uri="{FF2B5EF4-FFF2-40B4-BE49-F238E27FC236}">
                        <a16:creationId xmlns:a16="http://schemas.microsoft.com/office/drawing/2014/main" id="{D7A15F60-3C74-206B-C45D-0C7DC1F973FE}"/>
                      </a:ext>
                    </a:extLst>
                  </p:cNvPr>
                  <p:cNvSpPr/>
                  <p:nvPr/>
                </p:nvSpPr>
                <p:spPr>
                  <a:xfrm>
                    <a:off x="595548" y="377523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100">
                      <a:solidFill>
                        <a:prstClr val="white"/>
                      </a:solidFill>
                      <a:latin typeface="+mj-lt"/>
                    </a:endParaRPr>
                  </a:p>
                </p:txBody>
              </p:sp>
              <p:grpSp>
                <p:nvGrpSpPr>
                  <p:cNvPr id="15" name="Graphic 7">
                    <a:extLst>
                      <a:ext uri="{FF2B5EF4-FFF2-40B4-BE49-F238E27FC236}">
                        <a16:creationId xmlns:a16="http://schemas.microsoft.com/office/drawing/2014/main" id="{B7D4EBFE-EB8E-3F7F-A4BE-921B580FAD84}"/>
                      </a:ext>
                    </a:extLst>
                  </p:cNvPr>
                  <p:cNvGrpSpPr/>
                  <p:nvPr/>
                </p:nvGrpSpPr>
                <p:grpSpPr>
                  <a:xfrm>
                    <a:off x="982917" y="4154706"/>
                    <a:ext cx="1076763" cy="1068079"/>
                    <a:chOff x="982917" y="4154706"/>
                    <a:chExt cx="1076763" cy="1068079"/>
                  </a:xfrm>
                </p:grpSpPr>
                <p:sp>
                  <p:nvSpPr>
                    <p:cNvPr id="16" name="Freeform: Shape 207">
                      <a:extLst>
                        <a:ext uri="{FF2B5EF4-FFF2-40B4-BE49-F238E27FC236}">
                          <a16:creationId xmlns:a16="http://schemas.microsoft.com/office/drawing/2014/main" id="{6223EAB7-A49F-3ABC-120D-866CF1D75C40}"/>
                        </a:ext>
                      </a:extLst>
                    </p:cNvPr>
                    <p:cNvSpPr/>
                    <p:nvPr/>
                  </p:nvSpPr>
                  <p:spPr>
                    <a:xfrm>
                      <a:off x="1316626" y="4325251"/>
                      <a:ext cx="403786" cy="898402"/>
                    </a:xfrm>
                    <a:custGeom>
                      <a:avLst/>
                      <a:gdLst>
                        <a:gd name="connsiteX0" fmla="*/ 375565 w 403786"/>
                        <a:gd name="connsiteY0" fmla="*/ 28222 h 898402"/>
                        <a:gd name="connsiteX1" fmla="*/ 375565 w 403786"/>
                        <a:gd name="connsiteY1" fmla="*/ 870180 h 898402"/>
                        <a:gd name="connsiteX2" fmla="*/ 28222 w 403786"/>
                        <a:gd name="connsiteY2" fmla="*/ 870180 h 898402"/>
                        <a:gd name="connsiteX3" fmla="*/ 28222 w 403786"/>
                        <a:gd name="connsiteY3" fmla="*/ 28222 h 898402"/>
                        <a:gd name="connsiteX4" fmla="*/ 375565 w 403786"/>
                        <a:gd name="connsiteY4" fmla="*/ 28222 h 898402"/>
                        <a:gd name="connsiteX5" fmla="*/ 403786 w 403786"/>
                        <a:gd name="connsiteY5" fmla="*/ 0 h 898402"/>
                        <a:gd name="connsiteX6" fmla="*/ 0 w 403786"/>
                        <a:gd name="connsiteY6" fmla="*/ 0 h 898402"/>
                        <a:gd name="connsiteX7" fmla="*/ 0 w 403786"/>
                        <a:gd name="connsiteY7" fmla="*/ 898402 h 898402"/>
                        <a:gd name="connsiteX8" fmla="*/ 403786 w 403786"/>
                        <a:gd name="connsiteY8" fmla="*/ 898402 h 898402"/>
                        <a:gd name="connsiteX9" fmla="*/ 403786 w 403786"/>
                        <a:gd name="connsiteY9" fmla="*/ 0 h 898402"/>
                        <a:gd name="connsiteX10" fmla="*/ 403786 w 403786"/>
                        <a:gd name="connsiteY10" fmla="*/ 0 h 89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786" h="898402">
                          <a:moveTo>
                            <a:pt x="375565" y="28222"/>
                          </a:moveTo>
                          <a:lnTo>
                            <a:pt x="375565" y="870180"/>
                          </a:lnTo>
                          <a:lnTo>
                            <a:pt x="28222" y="870180"/>
                          </a:lnTo>
                          <a:lnTo>
                            <a:pt x="28222" y="28222"/>
                          </a:lnTo>
                          <a:lnTo>
                            <a:pt x="375565" y="28222"/>
                          </a:lnTo>
                          <a:moveTo>
                            <a:pt x="403786" y="0"/>
                          </a:moveTo>
                          <a:lnTo>
                            <a:pt x="0" y="0"/>
                          </a:lnTo>
                          <a:lnTo>
                            <a:pt x="0" y="898402"/>
                          </a:lnTo>
                          <a:lnTo>
                            <a:pt x="403786" y="898402"/>
                          </a:lnTo>
                          <a:lnTo>
                            <a:pt x="403786" y="0"/>
                          </a:lnTo>
                          <a:lnTo>
                            <a:pt x="403786" y="0"/>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nvGrpSpPr>
                    <p:cNvPr id="17" name="Graphic 7">
                      <a:extLst>
                        <a:ext uri="{FF2B5EF4-FFF2-40B4-BE49-F238E27FC236}">
                          <a16:creationId xmlns:a16="http://schemas.microsoft.com/office/drawing/2014/main" id="{7219B75C-97C2-D0F4-4D9D-FD47EC8B540B}"/>
                        </a:ext>
                      </a:extLst>
                    </p:cNvPr>
                    <p:cNvGrpSpPr/>
                    <p:nvPr/>
                  </p:nvGrpSpPr>
                  <p:grpSpPr>
                    <a:xfrm>
                      <a:off x="1434289" y="4428412"/>
                      <a:ext cx="169329" cy="704497"/>
                      <a:chOff x="1434289" y="4428412"/>
                      <a:chExt cx="169329" cy="704497"/>
                    </a:xfrm>
                    <a:solidFill>
                      <a:srgbClr val="FFFFFF"/>
                    </a:solidFill>
                  </p:grpSpPr>
                  <p:sp>
                    <p:nvSpPr>
                      <p:cNvPr id="39" name="Freeform: Shape 232">
                        <a:extLst>
                          <a:ext uri="{FF2B5EF4-FFF2-40B4-BE49-F238E27FC236}">
                            <a16:creationId xmlns:a16="http://schemas.microsoft.com/office/drawing/2014/main" id="{680E7756-371C-06BB-71B7-C7A3509F0DB7}"/>
                          </a:ext>
                        </a:extLst>
                      </p:cNvPr>
                      <p:cNvSpPr/>
                      <p:nvPr/>
                    </p:nvSpPr>
                    <p:spPr>
                      <a:xfrm>
                        <a:off x="1434289" y="4428412"/>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0" name="Freeform: Shape 233">
                        <a:extLst>
                          <a:ext uri="{FF2B5EF4-FFF2-40B4-BE49-F238E27FC236}">
                            <a16:creationId xmlns:a16="http://schemas.microsoft.com/office/drawing/2014/main" id="{41BA7312-D1FD-BA43-7425-CF4EE025883C}"/>
                          </a:ext>
                        </a:extLst>
                      </p:cNvPr>
                      <p:cNvSpPr/>
                      <p:nvPr/>
                    </p:nvSpPr>
                    <p:spPr>
                      <a:xfrm>
                        <a:off x="1434289" y="4541124"/>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1" name="Freeform: Shape 234">
                        <a:extLst>
                          <a:ext uri="{FF2B5EF4-FFF2-40B4-BE49-F238E27FC236}">
                            <a16:creationId xmlns:a16="http://schemas.microsoft.com/office/drawing/2014/main" id="{FD30C9A0-06DD-E4FF-FB6C-9488DA76B30E}"/>
                          </a:ext>
                        </a:extLst>
                      </p:cNvPr>
                      <p:cNvSpPr/>
                      <p:nvPr/>
                    </p:nvSpPr>
                    <p:spPr>
                      <a:xfrm>
                        <a:off x="1434289" y="4653837"/>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2" name="Freeform: Shape 235">
                        <a:extLst>
                          <a:ext uri="{FF2B5EF4-FFF2-40B4-BE49-F238E27FC236}">
                            <a16:creationId xmlns:a16="http://schemas.microsoft.com/office/drawing/2014/main" id="{4DF3060F-2F80-764A-F210-34B696B5A7AE}"/>
                          </a:ext>
                        </a:extLst>
                      </p:cNvPr>
                      <p:cNvSpPr/>
                      <p:nvPr/>
                    </p:nvSpPr>
                    <p:spPr>
                      <a:xfrm>
                        <a:off x="1434289" y="4766550"/>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3" name="Freeform: Shape 236">
                        <a:extLst>
                          <a:ext uri="{FF2B5EF4-FFF2-40B4-BE49-F238E27FC236}">
                            <a16:creationId xmlns:a16="http://schemas.microsoft.com/office/drawing/2014/main" id="{86987836-CBD3-86E5-2C09-7BACAC703E44}"/>
                          </a:ext>
                        </a:extLst>
                      </p:cNvPr>
                      <p:cNvSpPr/>
                      <p:nvPr/>
                    </p:nvSpPr>
                    <p:spPr>
                      <a:xfrm>
                        <a:off x="1434289" y="4879263"/>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4" name="Freeform: Shape 237">
                        <a:extLst>
                          <a:ext uri="{FF2B5EF4-FFF2-40B4-BE49-F238E27FC236}">
                            <a16:creationId xmlns:a16="http://schemas.microsoft.com/office/drawing/2014/main" id="{1D4BFCD2-D293-479B-EF6D-A89BD9737563}"/>
                          </a:ext>
                        </a:extLst>
                      </p:cNvPr>
                      <p:cNvSpPr/>
                      <p:nvPr/>
                    </p:nvSpPr>
                    <p:spPr>
                      <a:xfrm>
                        <a:off x="1434289" y="4991975"/>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5" name="Freeform: Shape 238">
                        <a:extLst>
                          <a:ext uri="{FF2B5EF4-FFF2-40B4-BE49-F238E27FC236}">
                            <a16:creationId xmlns:a16="http://schemas.microsoft.com/office/drawing/2014/main" id="{D63BA241-9AA0-CE9B-644E-A38145EA6559}"/>
                          </a:ext>
                        </a:extLst>
                      </p:cNvPr>
                      <p:cNvSpPr/>
                      <p:nvPr/>
                    </p:nvSpPr>
                    <p:spPr>
                      <a:xfrm>
                        <a:off x="1434289" y="5104688"/>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sp>
                  <p:nvSpPr>
                    <p:cNvPr id="18" name="Freeform: Shape 209">
                      <a:extLst>
                        <a:ext uri="{FF2B5EF4-FFF2-40B4-BE49-F238E27FC236}">
                          <a16:creationId xmlns:a16="http://schemas.microsoft.com/office/drawing/2014/main" id="{C2F6B716-6561-1CF7-D49E-E07C8297E7A1}"/>
                        </a:ext>
                      </a:extLst>
                    </p:cNvPr>
                    <p:cNvSpPr/>
                    <p:nvPr/>
                  </p:nvSpPr>
                  <p:spPr>
                    <a:xfrm>
                      <a:off x="1315497" y="4154706"/>
                      <a:ext cx="404046" cy="139979"/>
                    </a:xfrm>
                    <a:custGeom>
                      <a:avLst/>
                      <a:gdLst>
                        <a:gd name="connsiteX0" fmla="*/ 27353 w 404046"/>
                        <a:gd name="connsiteY0" fmla="*/ 139979 h 139979"/>
                        <a:gd name="connsiteX1" fmla="*/ 66603 w 404046"/>
                        <a:gd name="connsiteY1" fmla="*/ 28569 h 139979"/>
                        <a:gd name="connsiteX2" fmla="*/ 334578 w 404046"/>
                        <a:gd name="connsiteY2" fmla="*/ 28569 h 139979"/>
                        <a:gd name="connsiteX3" fmla="*/ 376433 w 404046"/>
                        <a:gd name="connsiteY3" fmla="*/ 139979 h 139979"/>
                        <a:gd name="connsiteX4" fmla="*/ 403873 w 404046"/>
                        <a:gd name="connsiteY4" fmla="*/ 139979 h 139979"/>
                        <a:gd name="connsiteX5" fmla="*/ 404047 w 404046"/>
                        <a:gd name="connsiteY5" fmla="*/ 139892 h 139979"/>
                        <a:gd name="connsiteX6" fmla="*/ 351511 w 404046"/>
                        <a:gd name="connsiteY6" fmla="*/ 0 h 139979"/>
                        <a:gd name="connsiteX7" fmla="*/ 49323 w 404046"/>
                        <a:gd name="connsiteY7" fmla="*/ 0 h 139979"/>
                        <a:gd name="connsiteX8" fmla="*/ 0 w 404046"/>
                        <a:gd name="connsiteY8" fmla="*/ 139979 h 13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046" h="139979">
                          <a:moveTo>
                            <a:pt x="27353" y="139979"/>
                          </a:moveTo>
                          <a:lnTo>
                            <a:pt x="66603" y="28569"/>
                          </a:lnTo>
                          <a:lnTo>
                            <a:pt x="334578" y="28569"/>
                          </a:lnTo>
                          <a:lnTo>
                            <a:pt x="376433" y="139979"/>
                          </a:lnTo>
                          <a:lnTo>
                            <a:pt x="403873" y="139979"/>
                          </a:lnTo>
                          <a:lnTo>
                            <a:pt x="404047" y="139892"/>
                          </a:lnTo>
                          <a:lnTo>
                            <a:pt x="351511" y="0"/>
                          </a:lnTo>
                          <a:lnTo>
                            <a:pt x="49323" y="0"/>
                          </a:lnTo>
                          <a:lnTo>
                            <a:pt x="0" y="139979"/>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nvGrpSpPr>
                    <p:cNvPr id="19" name="Graphic 7">
                      <a:extLst>
                        <a:ext uri="{FF2B5EF4-FFF2-40B4-BE49-F238E27FC236}">
                          <a16:creationId xmlns:a16="http://schemas.microsoft.com/office/drawing/2014/main" id="{D6C0534A-56F7-B663-C25B-29DF683988FB}"/>
                        </a:ext>
                      </a:extLst>
                    </p:cNvPr>
                    <p:cNvGrpSpPr/>
                    <p:nvPr/>
                  </p:nvGrpSpPr>
                  <p:grpSpPr>
                    <a:xfrm>
                      <a:off x="1774077" y="4210628"/>
                      <a:ext cx="284213" cy="954063"/>
                      <a:chOff x="1774077" y="4210628"/>
                      <a:chExt cx="284213" cy="954063"/>
                    </a:xfrm>
                    <a:solidFill>
                      <a:srgbClr val="FFFFFF"/>
                    </a:solidFill>
                  </p:grpSpPr>
                  <p:sp>
                    <p:nvSpPr>
                      <p:cNvPr id="30" name="Freeform: Shape 221">
                        <a:extLst>
                          <a:ext uri="{FF2B5EF4-FFF2-40B4-BE49-F238E27FC236}">
                            <a16:creationId xmlns:a16="http://schemas.microsoft.com/office/drawing/2014/main" id="{9D8DCA56-6A82-0D77-09E8-115053172D9E}"/>
                          </a:ext>
                        </a:extLst>
                      </p:cNvPr>
                      <p:cNvSpPr/>
                      <p:nvPr/>
                    </p:nvSpPr>
                    <p:spPr>
                      <a:xfrm>
                        <a:off x="1774164" y="4380478"/>
                        <a:ext cx="284126" cy="784213"/>
                      </a:xfrm>
                      <a:custGeom>
                        <a:avLst/>
                        <a:gdLst>
                          <a:gd name="connsiteX0" fmla="*/ 284126 w 284126"/>
                          <a:gd name="connsiteY0" fmla="*/ 784213 h 784213"/>
                          <a:gd name="connsiteX1" fmla="*/ 0 w 284126"/>
                          <a:gd name="connsiteY1" fmla="*/ 784213 h 784213"/>
                          <a:gd name="connsiteX2" fmla="*/ 0 w 284126"/>
                          <a:gd name="connsiteY2" fmla="*/ 755992 h 784213"/>
                          <a:gd name="connsiteX3" fmla="*/ 255905 w 284126"/>
                          <a:gd name="connsiteY3" fmla="*/ 755992 h 784213"/>
                          <a:gd name="connsiteX4" fmla="*/ 255905 w 284126"/>
                          <a:gd name="connsiteY4" fmla="*/ 28222 h 784213"/>
                          <a:gd name="connsiteX5" fmla="*/ 0 w 284126"/>
                          <a:gd name="connsiteY5" fmla="*/ 28222 h 784213"/>
                          <a:gd name="connsiteX6" fmla="*/ 0 w 284126"/>
                          <a:gd name="connsiteY6" fmla="*/ 0 h 784213"/>
                          <a:gd name="connsiteX7" fmla="*/ 284126 w 284126"/>
                          <a:gd name="connsiteY7" fmla="*/ 0 h 7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126" h="784213">
                            <a:moveTo>
                              <a:pt x="284126" y="784213"/>
                            </a:moveTo>
                            <a:lnTo>
                              <a:pt x="0" y="784213"/>
                            </a:lnTo>
                            <a:lnTo>
                              <a:pt x="0" y="755992"/>
                            </a:lnTo>
                            <a:lnTo>
                              <a:pt x="255905" y="755992"/>
                            </a:lnTo>
                            <a:lnTo>
                              <a:pt x="255905" y="28222"/>
                            </a:lnTo>
                            <a:lnTo>
                              <a:pt x="0" y="28222"/>
                            </a:lnTo>
                            <a:lnTo>
                              <a:pt x="0" y="0"/>
                            </a:lnTo>
                            <a:lnTo>
                              <a:pt x="284126" y="0"/>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nvGrpSpPr>
                      <p:cNvPr id="31" name="Graphic 7">
                        <a:extLst>
                          <a:ext uri="{FF2B5EF4-FFF2-40B4-BE49-F238E27FC236}">
                            <a16:creationId xmlns:a16="http://schemas.microsoft.com/office/drawing/2014/main" id="{FF12E385-0F4E-813A-9DF3-97DB64F3CB63}"/>
                          </a:ext>
                        </a:extLst>
                      </p:cNvPr>
                      <p:cNvGrpSpPr/>
                      <p:nvPr/>
                    </p:nvGrpSpPr>
                    <p:grpSpPr>
                      <a:xfrm>
                        <a:off x="1774164" y="4470614"/>
                        <a:ext cx="167766" cy="591785"/>
                        <a:chOff x="1774164" y="4470614"/>
                        <a:chExt cx="167766" cy="591785"/>
                      </a:xfrm>
                      <a:solidFill>
                        <a:srgbClr val="FFFFFF"/>
                      </a:solidFill>
                    </p:grpSpPr>
                    <p:sp>
                      <p:nvSpPr>
                        <p:cNvPr id="33" name="Freeform: Shape 226">
                          <a:extLst>
                            <a:ext uri="{FF2B5EF4-FFF2-40B4-BE49-F238E27FC236}">
                              <a16:creationId xmlns:a16="http://schemas.microsoft.com/office/drawing/2014/main" id="{99D8ACA2-D6D0-2ACC-EFA7-6369CFCC8783}"/>
                            </a:ext>
                          </a:extLst>
                        </p:cNvPr>
                        <p:cNvSpPr/>
                        <p:nvPr/>
                      </p:nvSpPr>
                      <p:spPr>
                        <a:xfrm>
                          <a:off x="1774164" y="4470614"/>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34" name="Freeform: Shape 227">
                          <a:extLst>
                            <a:ext uri="{FF2B5EF4-FFF2-40B4-BE49-F238E27FC236}">
                              <a16:creationId xmlns:a16="http://schemas.microsoft.com/office/drawing/2014/main" id="{CF23E5BC-F504-C5FF-6C2E-7B7C79A01336}"/>
                            </a:ext>
                          </a:extLst>
                        </p:cNvPr>
                        <p:cNvSpPr/>
                        <p:nvPr/>
                      </p:nvSpPr>
                      <p:spPr>
                        <a:xfrm>
                          <a:off x="1774164" y="4583326"/>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35" name="Freeform: Shape 228">
                          <a:extLst>
                            <a:ext uri="{FF2B5EF4-FFF2-40B4-BE49-F238E27FC236}">
                              <a16:creationId xmlns:a16="http://schemas.microsoft.com/office/drawing/2014/main" id="{1DB8FB27-5C03-8A0C-09A9-DBDDE6A967D5}"/>
                            </a:ext>
                          </a:extLst>
                        </p:cNvPr>
                        <p:cNvSpPr/>
                        <p:nvPr/>
                      </p:nvSpPr>
                      <p:spPr>
                        <a:xfrm>
                          <a:off x="1774164" y="4696039"/>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36" name="Freeform: Shape 229">
                          <a:extLst>
                            <a:ext uri="{FF2B5EF4-FFF2-40B4-BE49-F238E27FC236}">
                              <a16:creationId xmlns:a16="http://schemas.microsoft.com/office/drawing/2014/main" id="{9FA023AD-FD65-B89E-D94E-CDA7F98D4F45}"/>
                            </a:ext>
                          </a:extLst>
                        </p:cNvPr>
                        <p:cNvSpPr/>
                        <p:nvPr/>
                      </p:nvSpPr>
                      <p:spPr>
                        <a:xfrm>
                          <a:off x="1774164" y="4808752"/>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37" name="Freeform: Shape 230">
                          <a:extLst>
                            <a:ext uri="{FF2B5EF4-FFF2-40B4-BE49-F238E27FC236}">
                              <a16:creationId xmlns:a16="http://schemas.microsoft.com/office/drawing/2014/main" id="{F46B4B95-D075-B123-1AA9-1141A572AEEF}"/>
                            </a:ext>
                          </a:extLst>
                        </p:cNvPr>
                        <p:cNvSpPr/>
                        <p:nvPr/>
                      </p:nvSpPr>
                      <p:spPr>
                        <a:xfrm>
                          <a:off x="1774164" y="4921465"/>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38" name="Freeform: Shape 231">
                          <a:extLst>
                            <a:ext uri="{FF2B5EF4-FFF2-40B4-BE49-F238E27FC236}">
                              <a16:creationId xmlns:a16="http://schemas.microsoft.com/office/drawing/2014/main" id="{2DB90139-AE69-D03E-916B-DDD80777B687}"/>
                            </a:ext>
                          </a:extLst>
                        </p:cNvPr>
                        <p:cNvSpPr/>
                        <p:nvPr/>
                      </p:nvSpPr>
                      <p:spPr>
                        <a:xfrm>
                          <a:off x="1774164" y="5034177"/>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sp>
                    <p:nvSpPr>
                      <p:cNvPr id="32" name="Freeform: Shape 224">
                        <a:extLst>
                          <a:ext uri="{FF2B5EF4-FFF2-40B4-BE49-F238E27FC236}">
                            <a16:creationId xmlns:a16="http://schemas.microsoft.com/office/drawing/2014/main" id="{8DC5F858-92C5-406C-45C7-9DC14773870B}"/>
                          </a:ext>
                        </a:extLst>
                      </p:cNvPr>
                      <p:cNvSpPr/>
                      <p:nvPr/>
                    </p:nvSpPr>
                    <p:spPr>
                      <a:xfrm>
                        <a:off x="1774077" y="4210628"/>
                        <a:ext cx="279697" cy="140065"/>
                      </a:xfrm>
                      <a:custGeom>
                        <a:avLst/>
                        <a:gdLst>
                          <a:gd name="connsiteX0" fmla="*/ 220910 w 279697"/>
                          <a:gd name="connsiteY0" fmla="*/ 0 h 140065"/>
                          <a:gd name="connsiteX1" fmla="*/ 0 w 279697"/>
                          <a:gd name="connsiteY1" fmla="*/ 0 h 140065"/>
                          <a:gd name="connsiteX2" fmla="*/ 0 w 279697"/>
                          <a:gd name="connsiteY2" fmla="*/ 28569 h 140065"/>
                          <a:gd name="connsiteX3" fmla="*/ 201980 w 279697"/>
                          <a:gd name="connsiteY3" fmla="*/ 28569 h 140065"/>
                          <a:gd name="connsiteX4" fmla="*/ 248784 w 279697"/>
                          <a:gd name="connsiteY4" fmla="*/ 140066 h 140065"/>
                          <a:gd name="connsiteX5" fmla="*/ 279437 w 279697"/>
                          <a:gd name="connsiteY5" fmla="*/ 140066 h 140065"/>
                          <a:gd name="connsiteX6" fmla="*/ 279698 w 279697"/>
                          <a:gd name="connsiteY6" fmla="*/ 139979 h 14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97" h="140065">
                            <a:moveTo>
                              <a:pt x="220910" y="0"/>
                            </a:moveTo>
                            <a:lnTo>
                              <a:pt x="0" y="0"/>
                            </a:lnTo>
                            <a:lnTo>
                              <a:pt x="0" y="28569"/>
                            </a:lnTo>
                            <a:lnTo>
                              <a:pt x="201980" y="28569"/>
                            </a:lnTo>
                            <a:lnTo>
                              <a:pt x="248784" y="140066"/>
                            </a:lnTo>
                            <a:lnTo>
                              <a:pt x="279437" y="140066"/>
                            </a:lnTo>
                            <a:lnTo>
                              <a:pt x="279698" y="139979"/>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grpSp>
                  <p:nvGrpSpPr>
                    <p:cNvPr id="20" name="Graphic 7">
                      <a:extLst>
                        <a:ext uri="{FF2B5EF4-FFF2-40B4-BE49-F238E27FC236}">
                          <a16:creationId xmlns:a16="http://schemas.microsoft.com/office/drawing/2014/main" id="{F56BC6B7-E137-8298-DC3F-25701AF7DD07}"/>
                        </a:ext>
                      </a:extLst>
                    </p:cNvPr>
                    <p:cNvGrpSpPr/>
                    <p:nvPr/>
                  </p:nvGrpSpPr>
                  <p:grpSpPr>
                    <a:xfrm>
                      <a:off x="982917" y="4210628"/>
                      <a:ext cx="284126" cy="954063"/>
                      <a:chOff x="982917" y="4210628"/>
                      <a:chExt cx="284126" cy="954063"/>
                    </a:xfrm>
                    <a:solidFill>
                      <a:srgbClr val="FFFFFF"/>
                    </a:solidFill>
                  </p:grpSpPr>
                  <p:sp>
                    <p:nvSpPr>
                      <p:cNvPr id="21" name="Freeform: Shape 212">
                        <a:extLst>
                          <a:ext uri="{FF2B5EF4-FFF2-40B4-BE49-F238E27FC236}">
                            <a16:creationId xmlns:a16="http://schemas.microsoft.com/office/drawing/2014/main" id="{71F857F1-3C3D-228D-5960-D9DAB982971E}"/>
                          </a:ext>
                        </a:extLst>
                      </p:cNvPr>
                      <p:cNvSpPr/>
                      <p:nvPr/>
                    </p:nvSpPr>
                    <p:spPr>
                      <a:xfrm>
                        <a:off x="982917" y="4380478"/>
                        <a:ext cx="284126" cy="784213"/>
                      </a:xfrm>
                      <a:custGeom>
                        <a:avLst/>
                        <a:gdLst>
                          <a:gd name="connsiteX0" fmla="*/ 284127 w 284126"/>
                          <a:gd name="connsiteY0" fmla="*/ 784213 h 784213"/>
                          <a:gd name="connsiteX1" fmla="*/ 0 w 284126"/>
                          <a:gd name="connsiteY1" fmla="*/ 784213 h 784213"/>
                          <a:gd name="connsiteX2" fmla="*/ 0 w 284126"/>
                          <a:gd name="connsiteY2" fmla="*/ 0 h 784213"/>
                          <a:gd name="connsiteX3" fmla="*/ 284127 w 284126"/>
                          <a:gd name="connsiteY3" fmla="*/ 0 h 784213"/>
                          <a:gd name="connsiteX4" fmla="*/ 284127 w 284126"/>
                          <a:gd name="connsiteY4" fmla="*/ 28222 h 784213"/>
                          <a:gd name="connsiteX5" fmla="*/ 28222 w 284126"/>
                          <a:gd name="connsiteY5" fmla="*/ 28222 h 784213"/>
                          <a:gd name="connsiteX6" fmla="*/ 28222 w 284126"/>
                          <a:gd name="connsiteY6" fmla="*/ 755992 h 784213"/>
                          <a:gd name="connsiteX7" fmla="*/ 284127 w 284126"/>
                          <a:gd name="connsiteY7" fmla="*/ 755992 h 7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126" h="784213">
                            <a:moveTo>
                              <a:pt x="284127" y="784213"/>
                            </a:moveTo>
                            <a:lnTo>
                              <a:pt x="0" y="784213"/>
                            </a:lnTo>
                            <a:lnTo>
                              <a:pt x="0" y="0"/>
                            </a:lnTo>
                            <a:lnTo>
                              <a:pt x="284127" y="0"/>
                            </a:lnTo>
                            <a:lnTo>
                              <a:pt x="284127" y="28222"/>
                            </a:lnTo>
                            <a:lnTo>
                              <a:pt x="28222" y="28222"/>
                            </a:lnTo>
                            <a:lnTo>
                              <a:pt x="28222" y="755992"/>
                            </a:lnTo>
                            <a:lnTo>
                              <a:pt x="284127" y="75599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nvGrpSpPr>
                      <p:cNvPr id="22" name="Graphic 7">
                        <a:extLst>
                          <a:ext uri="{FF2B5EF4-FFF2-40B4-BE49-F238E27FC236}">
                            <a16:creationId xmlns:a16="http://schemas.microsoft.com/office/drawing/2014/main" id="{3465C0A6-212F-15F7-16C0-2EF1A51F9335}"/>
                          </a:ext>
                        </a:extLst>
                      </p:cNvPr>
                      <p:cNvGrpSpPr/>
                      <p:nvPr/>
                    </p:nvGrpSpPr>
                    <p:grpSpPr>
                      <a:xfrm>
                        <a:off x="1099276" y="4470614"/>
                        <a:ext cx="167766" cy="591785"/>
                        <a:chOff x="1099276" y="4470614"/>
                        <a:chExt cx="167766" cy="591785"/>
                      </a:xfrm>
                      <a:solidFill>
                        <a:srgbClr val="FFFFFF"/>
                      </a:solidFill>
                    </p:grpSpPr>
                    <p:sp>
                      <p:nvSpPr>
                        <p:cNvPr id="24" name="Freeform: Shape 215">
                          <a:extLst>
                            <a:ext uri="{FF2B5EF4-FFF2-40B4-BE49-F238E27FC236}">
                              <a16:creationId xmlns:a16="http://schemas.microsoft.com/office/drawing/2014/main" id="{3107A6BE-CBC9-F7A9-EACF-081983B107AD}"/>
                            </a:ext>
                          </a:extLst>
                        </p:cNvPr>
                        <p:cNvSpPr/>
                        <p:nvPr/>
                      </p:nvSpPr>
                      <p:spPr>
                        <a:xfrm>
                          <a:off x="1099276" y="4470614"/>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25" name="Freeform: Shape 216">
                          <a:extLst>
                            <a:ext uri="{FF2B5EF4-FFF2-40B4-BE49-F238E27FC236}">
                              <a16:creationId xmlns:a16="http://schemas.microsoft.com/office/drawing/2014/main" id="{1ABEBC69-8F41-287A-FF4D-385FA3FAD277}"/>
                            </a:ext>
                          </a:extLst>
                        </p:cNvPr>
                        <p:cNvSpPr/>
                        <p:nvPr/>
                      </p:nvSpPr>
                      <p:spPr>
                        <a:xfrm>
                          <a:off x="1099276" y="4583326"/>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26" name="Freeform: Shape 217">
                          <a:extLst>
                            <a:ext uri="{FF2B5EF4-FFF2-40B4-BE49-F238E27FC236}">
                              <a16:creationId xmlns:a16="http://schemas.microsoft.com/office/drawing/2014/main" id="{FE9C83D6-170F-C4EA-6A39-3C814F6432ED}"/>
                            </a:ext>
                          </a:extLst>
                        </p:cNvPr>
                        <p:cNvSpPr/>
                        <p:nvPr/>
                      </p:nvSpPr>
                      <p:spPr>
                        <a:xfrm>
                          <a:off x="1099276" y="4696039"/>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27" name="Freeform: Shape 218">
                          <a:extLst>
                            <a:ext uri="{FF2B5EF4-FFF2-40B4-BE49-F238E27FC236}">
                              <a16:creationId xmlns:a16="http://schemas.microsoft.com/office/drawing/2014/main" id="{C0A6C4E9-5CE9-FD16-0FB5-D9E5C76BA03A}"/>
                            </a:ext>
                          </a:extLst>
                        </p:cNvPr>
                        <p:cNvSpPr/>
                        <p:nvPr/>
                      </p:nvSpPr>
                      <p:spPr>
                        <a:xfrm>
                          <a:off x="1099276" y="4808752"/>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28" name="Freeform: Shape 219">
                          <a:extLst>
                            <a:ext uri="{FF2B5EF4-FFF2-40B4-BE49-F238E27FC236}">
                              <a16:creationId xmlns:a16="http://schemas.microsoft.com/office/drawing/2014/main" id="{96FD6BC4-A3EA-14FD-7206-8A1B0E4417AA}"/>
                            </a:ext>
                          </a:extLst>
                        </p:cNvPr>
                        <p:cNvSpPr/>
                        <p:nvPr/>
                      </p:nvSpPr>
                      <p:spPr>
                        <a:xfrm>
                          <a:off x="1099276" y="4921465"/>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29" name="Freeform: Shape 220">
                          <a:extLst>
                            <a:ext uri="{FF2B5EF4-FFF2-40B4-BE49-F238E27FC236}">
                              <a16:creationId xmlns:a16="http://schemas.microsoft.com/office/drawing/2014/main" id="{9128B32E-F281-17EE-5A3C-C2101BD73953}"/>
                            </a:ext>
                          </a:extLst>
                        </p:cNvPr>
                        <p:cNvSpPr/>
                        <p:nvPr/>
                      </p:nvSpPr>
                      <p:spPr>
                        <a:xfrm>
                          <a:off x="1099276" y="5034177"/>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sp>
                    <p:nvSpPr>
                      <p:cNvPr id="23" name="Freeform: Shape 214">
                        <a:extLst>
                          <a:ext uri="{FF2B5EF4-FFF2-40B4-BE49-F238E27FC236}">
                            <a16:creationId xmlns:a16="http://schemas.microsoft.com/office/drawing/2014/main" id="{8315B87C-6B5F-A791-F8C0-06A7E8361681}"/>
                          </a:ext>
                        </a:extLst>
                      </p:cNvPr>
                      <p:cNvSpPr/>
                      <p:nvPr/>
                    </p:nvSpPr>
                    <p:spPr>
                      <a:xfrm>
                        <a:off x="987432" y="4210628"/>
                        <a:ext cx="279611" cy="140065"/>
                      </a:xfrm>
                      <a:custGeom>
                        <a:avLst/>
                        <a:gdLst>
                          <a:gd name="connsiteX0" fmla="*/ 58788 w 279611"/>
                          <a:gd name="connsiteY0" fmla="*/ 0 h 140065"/>
                          <a:gd name="connsiteX1" fmla="*/ 279611 w 279611"/>
                          <a:gd name="connsiteY1" fmla="*/ 0 h 140065"/>
                          <a:gd name="connsiteX2" fmla="*/ 279611 w 279611"/>
                          <a:gd name="connsiteY2" fmla="*/ 28569 h 140065"/>
                          <a:gd name="connsiteX3" fmla="*/ 77631 w 279611"/>
                          <a:gd name="connsiteY3" fmla="*/ 28569 h 140065"/>
                          <a:gd name="connsiteX4" fmla="*/ 30827 w 279611"/>
                          <a:gd name="connsiteY4" fmla="*/ 140066 h 140065"/>
                          <a:gd name="connsiteX5" fmla="*/ 174 w 279611"/>
                          <a:gd name="connsiteY5" fmla="*/ 140066 h 140065"/>
                          <a:gd name="connsiteX6" fmla="*/ 0 w 279611"/>
                          <a:gd name="connsiteY6" fmla="*/ 139979 h 14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11" h="140065">
                            <a:moveTo>
                              <a:pt x="58788" y="0"/>
                            </a:moveTo>
                            <a:lnTo>
                              <a:pt x="279611" y="0"/>
                            </a:lnTo>
                            <a:lnTo>
                              <a:pt x="279611" y="28569"/>
                            </a:lnTo>
                            <a:lnTo>
                              <a:pt x="77631" y="28569"/>
                            </a:lnTo>
                            <a:lnTo>
                              <a:pt x="30827" y="140066"/>
                            </a:lnTo>
                            <a:lnTo>
                              <a:pt x="174" y="140066"/>
                            </a:lnTo>
                            <a:lnTo>
                              <a:pt x="0" y="139979"/>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grpSp>
            </p:grpSp>
          </p:grpSp>
          <p:grpSp>
            <p:nvGrpSpPr>
              <p:cNvPr id="67" name="Group 66">
                <a:extLst>
                  <a:ext uri="{FF2B5EF4-FFF2-40B4-BE49-F238E27FC236}">
                    <a16:creationId xmlns:a16="http://schemas.microsoft.com/office/drawing/2014/main" id="{C177E9E8-EC92-EB62-E39F-126594DFA63C}"/>
                  </a:ext>
                </a:extLst>
              </p:cNvPr>
              <p:cNvGrpSpPr/>
              <p:nvPr/>
            </p:nvGrpSpPr>
            <p:grpSpPr>
              <a:xfrm>
                <a:off x="3613651" y="763337"/>
                <a:ext cx="1223093" cy="484380"/>
                <a:chOff x="4841556" y="831954"/>
                <a:chExt cx="1223093" cy="484380"/>
              </a:xfrm>
            </p:grpSpPr>
            <p:sp>
              <p:nvSpPr>
                <p:cNvPr id="5" name="TextBox 4">
                  <a:extLst>
                    <a:ext uri="{FF2B5EF4-FFF2-40B4-BE49-F238E27FC236}">
                      <a16:creationId xmlns:a16="http://schemas.microsoft.com/office/drawing/2014/main" id="{3C38F34C-A76F-14C9-27A4-A8BE8E38F577}"/>
                    </a:ext>
                  </a:extLst>
                </p:cNvPr>
                <p:cNvSpPr txBox="1"/>
                <p:nvPr/>
              </p:nvSpPr>
              <p:spPr>
                <a:xfrm>
                  <a:off x="5317884" y="981859"/>
                  <a:ext cx="746765" cy="169277"/>
                </a:xfrm>
                <a:prstGeom prst="rect">
                  <a:avLst/>
                </a:prstGeom>
                <a:noFill/>
              </p:spPr>
              <p:txBody>
                <a:bodyPr wrap="square" lIns="91392" tIns="0" rIns="0" bIns="0" rtlCol="0">
                  <a:spAutoFit/>
                </a:bodyPr>
                <a:lstStyle/>
                <a:p>
                  <a:pPr defTabSz="913578">
                    <a:defRPr/>
                  </a:pPr>
                  <a:r>
                    <a:rPr lang="en-US" sz="1100">
                      <a:solidFill>
                        <a:schemeClr val="tx2"/>
                      </a:solidFill>
                      <a:latin typeface="+mj-lt"/>
                      <a:ea typeface="Noteworthy Light" panose="02000400000000000000" pitchFamily="2" charset="77"/>
                      <a:cs typeface="OCRB" panose="020F0502020204030204" pitchFamily="34" charset="0"/>
                    </a:rPr>
                    <a:t>Rehost</a:t>
                  </a:r>
                </a:p>
              </p:txBody>
            </p:sp>
            <p:grpSp>
              <p:nvGrpSpPr>
                <p:cNvPr id="46" name="Group 45">
                  <a:extLst>
                    <a:ext uri="{FF2B5EF4-FFF2-40B4-BE49-F238E27FC236}">
                      <a16:creationId xmlns:a16="http://schemas.microsoft.com/office/drawing/2014/main" id="{CD0B68D5-5BA1-A2EC-F097-CD6F7C5EA378}"/>
                    </a:ext>
                  </a:extLst>
                </p:cNvPr>
                <p:cNvGrpSpPr>
                  <a:grpSpLocks noChangeAspect="1"/>
                </p:cNvGrpSpPr>
                <p:nvPr/>
              </p:nvGrpSpPr>
              <p:grpSpPr>
                <a:xfrm>
                  <a:off x="4841556" y="831954"/>
                  <a:ext cx="484380" cy="484380"/>
                  <a:chOff x="9737961" y="3775234"/>
                  <a:chExt cx="1828959" cy="1828959"/>
                </a:xfrm>
              </p:grpSpPr>
              <p:sp>
                <p:nvSpPr>
                  <p:cNvPr id="47" name="Oval 46">
                    <a:extLst>
                      <a:ext uri="{FF2B5EF4-FFF2-40B4-BE49-F238E27FC236}">
                        <a16:creationId xmlns:a16="http://schemas.microsoft.com/office/drawing/2014/main" id="{FF5637DC-A2EB-7846-9EA3-1A330A6FA73F}"/>
                      </a:ext>
                    </a:extLst>
                  </p:cNvPr>
                  <p:cNvSpPr/>
                  <p:nvPr/>
                </p:nvSpPr>
                <p:spPr>
                  <a:xfrm>
                    <a:off x="9737961" y="377523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100">
                      <a:solidFill>
                        <a:prstClr val="white"/>
                      </a:solidFill>
                      <a:latin typeface="+mj-lt"/>
                    </a:endParaRPr>
                  </a:p>
                </p:txBody>
              </p:sp>
              <p:grpSp>
                <p:nvGrpSpPr>
                  <p:cNvPr id="48" name="Graphic 55">
                    <a:extLst>
                      <a:ext uri="{FF2B5EF4-FFF2-40B4-BE49-F238E27FC236}">
                        <a16:creationId xmlns:a16="http://schemas.microsoft.com/office/drawing/2014/main" id="{7408BE22-EA45-F593-F06B-6CEED4935AF2}"/>
                      </a:ext>
                    </a:extLst>
                  </p:cNvPr>
                  <p:cNvGrpSpPr/>
                  <p:nvPr/>
                </p:nvGrpSpPr>
                <p:grpSpPr>
                  <a:xfrm>
                    <a:off x="10074836" y="4198101"/>
                    <a:ext cx="1162050" cy="1019175"/>
                    <a:chOff x="10074836" y="4198101"/>
                    <a:chExt cx="1162050" cy="1019175"/>
                  </a:xfrm>
                </p:grpSpPr>
                <p:sp>
                  <p:nvSpPr>
                    <p:cNvPr id="49" name="Freeform: Shape 407">
                      <a:extLst>
                        <a:ext uri="{FF2B5EF4-FFF2-40B4-BE49-F238E27FC236}">
                          <a16:creationId xmlns:a16="http://schemas.microsoft.com/office/drawing/2014/main" id="{745DDECA-6AA4-21AB-696E-AD1C6DEE460E}"/>
                        </a:ext>
                      </a:extLst>
                    </p:cNvPr>
                    <p:cNvSpPr/>
                    <p:nvPr/>
                  </p:nvSpPr>
                  <p:spPr>
                    <a:xfrm>
                      <a:off x="10442233" y="4973531"/>
                      <a:ext cx="429283" cy="242982"/>
                    </a:xfrm>
                    <a:custGeom>
                      <a:avLst/>
                      <a:gdLst>
                        <a:gd name="connsiteX0" fmla="*/ 404508 w 429283"/>
                        <a:gd name="connsiteY0" fmla="*/ 242983 h 242982"/>
                        <a:gd name="connsiteX1" fmla="*/ 24651 w 429283"/>
                        <a:gd name="connsiteY1" fmla="*/ 242983 h 242982"/>
                        <a:gd name="connsiteX2" fmla="*/ 1124 w 429283"/>
                        <a:gd name="connsiteY2" fmla="*/ 225457 h 242982"/>
                        <a:gd name="connsiteX3" fmla="*/ 10935 w 429283"/>
                        <a:gd name="connsiteY3" fmla="*/ 197358 h 242982"/>
                        <a:gd name="connsiteX4" fmla="*/ 101137 w 429283"/>
                        <a:gd name="connsiteY4" fmla="*/ 156305 h 242982"/>
                        <a:gd name="connsiteX5" fmla="*/ 121806 w 429283"/>
                        <a:gd name="connsiteY5" fmla="*/ 0 h 242982"/>
                        <a:gd name="connsiteX6" fmla="*/ 152477 w 429283"/>
                        <a:gd name="connsiteY6" fmla="*/ 4096 h 242982"/>
                        <a:gd name="connsiteX7" fmla="*/ 129426 w 429283"/>
                        <a:gd name="connsiteY7" fmla="*/ 178784 h 242982"/>
                        <a:gd name="connsiteX8" fmla="*/ 120758 w 429283"/>
                        <a:gd name="connsiteY8" fmla="*/ 182023 h 242982"/>
                        <a:gd name="connsiteX9" fmla="*/ 48749 w 429283"/>
                        <a:gd name="connsiteY9" fmla="*/ 212026 h 242982"/>
                        <a:gd name="connsiteX10" fmla="*/ 380791 w 429283"/>
                        <a:gd name="connsiteY10" fmla="*/ 212026 h 242982"/>
                        <a:gd name="connsiteX11" fmla="*/ 308591 w 429283"/>
                        <a:gd name="connsiteY11" fmla="*/ 182023 h 242982"/>
                        <a:gd name="connsiteX12" fmla="*/ 299543 w 429283"/>
                        <a:gd name="connsiteY12" fmla="*/ 178689 h 242982"/>
                        <a:gd name="connsiteX13" fmla="*/ 282779 w 429283"/>
                        <a:gd name="connsiteY13" fmla="*/ 3524 h 242982"/>
                        <a:gd name="connsiteX14" fmla="*/ 313544 w 429283"/>
                        <a:gd name="connsiteY14" fmla="*/ 571 h 242982"/>
                        <a:gd name="connsiteX15" fmla="*/ 328499 w 429283"/>
                        <a:gd name="connsiteY15" fmla="*/ 156496 h 242982"/>
                        <a:gd name="connsiteX16" fmla="*/ 418700 w 429283"/>
                        <a:gd name="connsiteY16" fmla="*/ 197739 h 242982"/>
                        <a:gd name="connsiteX17" fmla="*/ 428130 w 429283"/>
                        <a:gd name="connsiteY17" fmla="*/ 225647 h 242982"/>
                        <a:gd name="connsiteX18" fmla="*/ 404508 w 429283"/>
                        <a:gd name="connsiteY18" fmla="*/ 242983 h 24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9283" h="242982">
                          <a:moveTo>
                            <a:pt x="404508" y="242983"/>
                          </a:moveTo>
                          <a:lnTo>
                            <a:pt x="24651" y="242983"/>
                          </a:lnTo>
                          <a:cubicBezTo>
                            <a:pt x="13793" y="242983"/>
                            <a:pt x="4363" y="235934"/>
                            <a:pt x="1124" y="225457"/>
                          </a:cubicBezTo>
                          <a:cubicBezTo>
                            <a:pt x="-2114" y="214789"/>
                            <a:pt x="1791" y="203549"/>
                            <a:pt x="10935" y="197358"/>
                          </a:cubicBezTo>
                          <a:cubicBezTo>
                            <a:pt x="30461" y="184118"/>
                            <a:pt x="80277" y="164306"/>
                            <a:pt x="101137" y="156305"/>
                          </a:cubicBezTo>
                          <a:lnTo>
                            <a:pt x="121806" y="0"/>
                          </a:lnTo>
                          <a:lnTo>
                            <a:pt x="152477" y="4096"/>
                          </a:lnTo>
                          <a:lnTo>
                            <a:pt x="129426" y="178784"/>
                          </a:lnTo>
                          <a:lnTo>
                            <a:pt x="120758" y="182023"/>
                          </a:lnTo>
                          <a:cubicBezTo>
                            <a:pt x="106185" y="187452"/>
                            <a:pt x="72467" y="200692"/>
                            <a:pt x="48749" y="212026"/>
                          </a:cubicBezTo>
                          <a:lnTo>
                            <a:pt x="380791" y="212026"/>
                          </a:lnTo>
                          <a:cubicBezTo>
                            <a:pt x="357169" y="200692"/>
                            <a:pt x="323260" y="187452"/>
                            <a:pt x="308591" y="182023"/>
                          </a:cubicBezTo>
                          <a:lnTo>
                            <a:pt x="299543" y="178689"/>
                          </a:lnTo>
                          <a:lnTo>
                            <a:pt x="282779" y="3524"/>
                          </a:lnTo>
                          <a:lnTo>
                            <a:pt x="313544" y="571"/>
                          </a:lnTo>
                          <a:lnTo>
                            <a:pt x="328499" y="156496"/>
                          </a:lnTo>
                          <a:cubicBezTo>
                            <a:pt x="349739" y="164687"/>
                            <a:pt x="399746" y="184499"/>
                            <a:pt x="418700" y="197739"/>
                          </a:cubicBezTo>
                          <a:cubicBezTo>
                            <a:pt x="427654" y="203930"/>
                            <a:pt x="431369" y="215170"/>
                            <a:pt x="428130" y="225647"/>
                          </a:cubicBezTo>
                          <a:cubicBezTo>
                            <a:pt x="424701" y="235934"/>
                            <a:pt x="415271" y="242983"/>
                            <a:pt x="404508" y="242983"/>
                          </a:cubicBezTo>
                          <a:close/>
                        </a:path>
                      </a:pathLst>
                    </a:custGeom>
                    <a:solidFill>
                      <a:schemeClr val="bg1"/>
                    </a:solidFill>
                    <a:ln w="9525" cap="flat">
                      <a:noFill/>
                      <a:prstDash val="solid"/>
                      <a:miter/>
                    </a:ln>
                  </p:spPr>
                  <p:txBody>
                    <a:bodyPr rtlCol="0" anchor="ctr"/>
                    <a:lstStyle/>
                    <a:p>
                      <a:endParaRPr lang="en-US" sz="1100">
                        <a:solidFill>
                          <a:srgbClr val="717074"/>
                        </a:solidFill>
                        <a:latin typeface="+mj-lt"/>
                      </a:endParaRPr>
                    </a:p>
                  </p:txBody>
                </p:sp>
                <p:sp>
                  <p:nvSpPr>
                    <p:cNvPr id="50" name="Freeform: Shape 408">
                      <a:extLst>
                        <a:ext uri="{FF2B5EF4-FFF2-40B4-BE49-F238E27FC236}">
                          <a16:creationId xmlns:a16="http://schemas.microsoft.com/office/drawing/2014/main" id="{D0A3BCA0-CF31-0302-3C9A-B62D0741392D}"/>
                        </a:ext>
                      </a:extLst>
                    </p:cNvPr>
                    <p:cNvSpPr/>
                    <p:nvPr/>
                  </p:nvSpPr>
                  <p:spPr>
                    <a:xfrm>
                      <a:off x="10074836" y="4198101"/>
                      <a:ext cx="1163860" cy="742950"/>
                    </a:xfrm>
                    <a:custGeom>
                      <a:avLst/>
                      <a:gdLst>
                        <a:gd name="connsiteX0" fmla="*/ 1100804 w 1163860"/>
                        <a:gd name="connsiteY0" fmla="*/ 30956 h 742950"/>
                        <a:gd name="connsiteX1" fmla="*/ 1132999 w 1163860"/>
                        <a:gd name="connsiteY1" fmla="*/ 60484 h 742950"/>
                        <a:gd name="connsiteX2" fmla="*/ 1132999 w 1163860"/>
                        <a:gd name="connsiteY2" fmla="*/ 684943 h 742950"/>
                        <a:gd name="connsiteX3" fmla="*/ 1103471 w 1163860"/>
                        <a:gd name="connsiteY3" fmla="*/ 711994 h 742950"/>
                        <a:gd name="connsiteX4" fmla="*/ 58388 w 1163860"/>
                        <a:gd name="connsiteY4" fmla="*/ 711994 h 742950"/>
                        <a:gd name="connsiteX5" fmla="*/ 30956 w 1163860"/>
                        <a:gd name="connsiteY5" fmla="*/ 686943 h 742950"/>
                        <a:gd name="connsiteX6" fmla="*/ 30956 w 1163860"/>
                        <a:gd name="connsiteY6" fmla="*/ 55626 h 742950"/>
                        <a:gd name="connsiteX7" fmla="*/ 58103 w 1163860"/>
                        <a:gd name="connsiteY7" fmla="*/ 30956 h 742950"/>
                        <a:gd name="connsiteX8" fmla="*/ 1100804 w 1163860"/>
                        <a:gd name="connsiteY8" fmla="*/ 30956 h 742950"/>
                        <a:gd name="connsiteX9" fmla="*/ 1100804 w 1163860"/>
                        <a:gd name="connsiteY9" fmla="*/ 0 h 742950"/>
                        <a:gd name="connsiteX10" fmla="*/ 58103 w 1163860"/>
                        <a:gd name="connsiteY10" fmla="*/ 0 h 742950"/>
                        <a:gd name="connsiteX11" fmla="*/ 0 w 1163860"/>
                        <a:gd name="connsiteY11" fmla="*/ 55626 h 742950"/>
                        <a:gd name="connsiteX12" fmla="*/ 0 w 1163860"/>
                        <a:gd name="connsiteY12" fmla="*/ 686943 h 742950"/>
                        <a:gd name="connsiteX13" fmla="*/ 58388 w 1163860"/>
                        <a:gd name="connsiteY13" fmla="*/ 742950 h 742950"/>
                        <a:gd name="connsiteX14" fmla="*/ 1103376 w 1163860"/>
                        <a:gd name="connsiteY14" fmla="*/ 742950 h 742950"/>
                        <a:gd name="connsiteX15" fmla="*/ 1163860 w 1163860"/>
                        <a:gd name="connsiteY15" fmla="*/ 684943 h 742950"/>
                        <a:gd name="connsiteX16" fmla="*/ 1163860 w 1163860"/>
                        <a:gd name="connsiteY16" fmla="*/ 60484 h 742950"/>
                        <a:gd name="connsiteX17" fmla="*/ 1100804 w 1163860"/>
                        <a:gd name="connsiteY17" fmla="*/ 0 h 742950"/>
                        <a:gd name="connsiteX18" fmla="*/ 1100804 w 1163860"/>
                        <a:gd name="connsiteY18"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3860" h="742950">
                          <a:moveTo>
                            <a:pt x="1100804" y="30956"/>
                          </a:moveTo>
                          <a:cubicBezTo>
                            <a:pt x="1118521" y="30956"/>
                            <a:pt x="1132999" y="44196"/>
                            <a:pt x="1132999" y="60484"/>
                          </a:cubicBezTo>
                          <a:lnTo>
                            <a:pt x="1132999" y="684943"/>
                          </a:lnTo>
                          <a:cubicBezTo>
                            <a:pt x="1132999" y="699802"/>
                            <a:pt x="1119759" y="711994"/>
                            <a:pt x="1103471" y="711994"/>
                          </a:cubicBezTo>
                          <a:lnTo>
                            <a:pt x="58388" y="711994"/>
                          </a:lnTo>
                          <a:cubicBezTo>
                            <a:pt x="43244" y="711994"/>
                            <a:pt x="30956" y="700754"/>
                            <a:pt x="30956" y="686943"/>
                          </a:cubicBezTo>
                          <a:lnTo>
                            <a:pt x="30956" y="55626"/>
                          </a:lnTo>
                          <a:cubicBezTo>
                            <a:pt x="30956" y="42005"/>
                            <a:pt x="43148" y="30956"/>
                            <a:pt x="58103" y="30956"/>
                          </a:cubicBezTo>
                          <a:lnTo>
                            <a:pt x="1100804" y="30956"/>
                          </a:lnTo>
                          <a:moveTo>
                            <a:pt x="1100804" y="0"/>
                          </a:moveTo>
                          <a:lnTo>
                            <a:pt x="58103" y="0"/>
                          </a:lnTo>
                          <a:cubicBezTo>
                            <a:pt x="26003" y="0"/>
                            <a:pt x="0" y="24955"/>
                            <a:pt x="0" y="55626"/>
                          </a:cubicBezTo>
                          <a:lnTo>
                            <a:pt x="0" y="686943"/>
                          </a:lnTo>
                          <a:cubicBezTo>
                            <a:pt x="0" y="717899"/>
                            <a:pt x="26194" y="742950"/>
                            <a:pt x="58388" y="742950"/>
                          </a:cubicBezTo>
                          <a:lnTo>
                            <a:pt x="1103376" y="742950"/>
                          </a:lnTo>
                          <a:cubicBezTo>
                            <a:pt x="1136809" y="742950"/>
                            <a:pt x="1163860" y="716947"/>
                            <a:pt x="1163860" y="684943"/>
                          </a:cubicBezTo>
                          <a:lnTo>
                            <a:pt x="1163860" y="60484"/>
                          </a:lnTo>
                          <a:cubicBezTo>
                            <a:pt x="1163955" y="27051"/>
                            <a:pt x="1135666" y="0"/>
                            <a:pt x="1100804" y="0"/>
                          </a:cubicBezTo>
                          <a:lnTo>
                            <a:pt x="1100804" y="0"/>
                          </a:lnTo>
                          <a:close/>
                        </a:path>
                      </a:pathLst>
                    </a:custGeom>
                    <a:solidFill>
                      <a:schemeClr val="bg1"/>
                    </a:solidFill>
                    <a:ln w="9525" cap="flat">
                      <a:noFill/>
                      <a:prstDash val="solid"/>
                      <a:miter/>
                    </a:ln>
                  </p:spPr>
                  <p:txBody>
                    <a:bodyPr rtlCol="0" anchor="ctr"/>
                    <a:lstStyle/>
                    <a:p>
                      <a:endParaRPr lang="en-US" sz="1100">
                        <a:solidFill>
                          <a:srgbClr val="717074"/>
                        </a:solidFill>
                        <a:latin typeface="+mj-lt"/>
                      </a:endParaRPr>
                    </a:p>
                  </p:txBody>
                </p:sp>
                <p:sp>
                  <p:nvSpPr>
                    <p:cNvPr id="51" name="Freeform: Shape 409">
                      <a:extLst>
                        <a:ext uri="{FF2B5EF4-FFF2-40B4-BE49-F238E27FC236}">
                          <a16:creationId xmlns:a16="http://schemas.microsoft.com/office/drawing/2014/main" id="{09C277C4-0F7F-C1C4-C114-CCDF4F85CDC5}"/>
                        </a:ext>
                      </a:extLst>
                    </p:cNvPr>
                    <p:cNvSpPr/>
                    <p:nvPr/>
                  </p:nvSpPr>
                  <p:spPr>
                    <a:xfrm>
                      <a:off x="10197327" y="4842562"/>
                      <a:ext cx="918876" cy="30956"/>
                    </a:xfrm>
                    <a:custGeom>
                      <a:avLst/>
                      <a:gdLst>
                        <a:gd name="connsiteX0" fmla="*/ 0 w 918876"/>
                        <a:gd name="connsiteY0" fmla="*/ 0 h 30956"/>
                        <a:gd name="connsiteX1" fmla="*/ 918877 w 918876"/>
                        <a:gd name="connsiteY1" fmla="*/ 0 h 30956"/>
                        <a:gd name="connsiteX2" fmla="*/ 918877 w 918876"/>
                        <a:gd name="connsiteY2" fmla="*/ 30956 h 30956"/>
                        <a:gd name="connsiteX3" fmla="*/ 0 w 918876"/>
                        <a:gd name="connsiteY3" fmla="*/ 30956 h 30956"/>
                      </a:gdLst>
                      <a:ahLst/>
                      <a:cxnLst>
                        <a:cxn ang="0">
                          <a:pos x="connsiteX0" y="connsiteY0"/>
                        </a:cxn>
                        <a:cxn ang="0">
                          <a:pos x="connsiteX1" y="connsiteY1"/>
                        </a:cxn>
                        <a:cxn ang="0">
                          <a:pos x="connsiteX2" y="connsiteY2"/>
                        </a:cxn>
                        <a:cxn ang="0">
                          <a:pos x="connsiteX3" y="connsiteY3"/>
                        </a:cxn>
                      </a:cxnLst>
                      <a:rect l="l" t="t" r="r" b="b"/>
                      <a:pathLst>
                        <a:path w="918876" h="30956">
                          <a:moveTo>
                            <a:pt x="0" y="0"/>
                          </a:moveTo>
                          <a:lnTo>
                            <a:pt x="918877" y="0"/>
                          </a:lnTo>
                          <a:lnTo>
                            <a:pt x="918877" y="30956"/>
                          </a:lnTo>
                          <a:lnTo>
                            <a:pt x="0" y="30956"/>
                          </a:lnTo>
                          <a:close/>
                        </a:path>
                      </a:pathLst>
                    </a:custGeom>
                    <a:solidFill>
                      <a:schemeClr val="bg1"/>
                    </a:solidFill>
                    <a:ln w="9525" cap="flat">
                      <a:noFill/>
                      <a:prstDash val="solid"/>
                      <a:miter/>
                    </a:ln>
                  </p:spPr>
                  <p:txBody>
                    <a:bodyPr rtlCol="0" anchor="ctr"/>
                    <a:lstStyle/>
                    <a:p>
                      <a:endParaRPr lang="en-US" sz="1100">
                        <a:solidFill>
                          <a:srgbClr val="717074"/>
                        </a:solidFill>
                        <a:latin typeface="+mj-lt"/>
                      </a:endParaRPr>
                    </a:p>
                  </p:txBody>
                </p:sp>
                <p:sp>
                  <p:nvSpPr>
                    <p:cNvPr id="52" name="Freeform: Shape 410">
                      <a:extLst>
                        <a:ext uri="{FF2B5EF4-FFF2-40B4-BE49-F238E27FC236}">
                          <a16:creationId xmlns:a16="http://schemas.microsoft.com/office/drawing/2014/main" id="{7E288868-B4E5-6139-9172-E98753E9F139}"/>
                        </a:ext>
                      </a:extLst>
                    </p:cNvPr>
                    <p:cNvSpPr/>
                    <p:nvPr/>
                  </p:nvSpPr>
                  <p:spPr>
                    <a:xfrm>
                      <a:off x="10472980" y="4379552"/>
                      <a:ext cx="367284" cy="366521"/>
                    </a:xfrm>
                    <a:custGeom>
                      <a:avLst/>
                      <a:gdLst>
                        <a:gd name="connsiteX0" fmla="*/ 346520 w 367284"/>
                        <a:gd name="connsiteY0" fmla="*/ 277749 h 366521"/>
                        <a:gd name="connsiteX1" fmla="*/ 328232 w 367284"/>
                        <a:gd name="connsiteY1" fmla="*/ 276035 h 366521"/>
                        <a:gd name="connsiteX2" fmla="*/ 309753 w 367284"/>
                        <a:gd name="connsiteY2" fmla="*/ 273368 h 366521"/>
                        <a:gd name="connsiteX3" fmla="*/ 295085 w 367284"/>
                        <a:gd name="connsiteY3" fmla="*/ 288322 h 366521"/>
                        <a:gd name="connsiteX4" fmla="*/ 279654 w 367284"/>
                        <a:gd name="connsiteY4" fmla="*/ 301847 h 366521"/>
                        <a:gd name="connsiteX5" fmla="*/ 282702 w 367284"/>
                        <a:gd name="connsiteY5" fmla="*/ 320802 h 366521"/>
                        <a:gd name="connsiteX6" fmla="*/ 286512 w 367284"/>
                        <a:gd name="connsiteY6" fmla="*/ 339185 h 366521"/>
                        <a:gd name="connsiteX7" fmla="*/ 232886 w 367284"/>
                        <a:gd name="connsiteY7" fmla="*/ 364427 h 366521"/>
                        <a:gd name="connsiteX8" fmla="*/ 208026 w 367284"/>
                        <a:gd name="connsiteY8" fmla="*/ 333851 h 366521"/>
                        <a:gd name="connsiteX9" fmla="*/ 169355 w 367284"/>
                        <a:gd name="connsiteY9" fmla="*/ 334328 h 366521"/>
                        <a:gd name="connsiteX10" fmla="*/ 156115 w 367284"/>
                        <a:gd name="connsiteY10" fmla="*/ 350044 h 366521"/>
                        <a:gd name="connsiteX11" fmla="*/ 143447 w 367284"/>
                        <a:gd name="connsiteY11" fmla="*/ 366522 h 366521"/>
                        <a:gd name="connsiteX12" fmla="*/ 89916 w 367284"/>
                        <a:gd name="connsiteY12" fmla="*/ 346139 h 366521"/>
                        <a:gd name="connsiteX13" fmla="*/ 91250 w 367284"/>
                        <a:gd name="connsiteY13" fmla="*/ 326708 h 366521"/>
                        <a:gd name="connsiteX14" fmla="*/ 93155 w 367284"/>
                        <a:gd name="connsiteY14" fmla="*/ 307181 h 366521"/>
                        <a:gd name="connsiteX15" fmla="*/ 65532 w 367284"/>
                        <a:gd name="connsiteY15" fmla="*/ 279464 h 366521"/>
                        <a:gd name="connsiteX16" fmla="*/ 45910 w 367284"/>
                        <a:gd name="connsiteY16" fmla="*/ 281178 h 366521"/>
                        <a:gd name="connsiteX17" fmla="*/ 27242 w 367284"/>
                        <a:gd name="connsiteY17" fmla="*/ 284036 h 366521"/>
                        <a:gd name="connsiteX18" fmla="*/ 2572 w 367284"/>
                        <a:gd name="connsiteY18" fmla="*/ 232505 h 366521"/>
                        <a:gd name="connsiteX19" fmla="*/ 31432 w 367284"/>
                        <a:gd name="connsiteY19" fmla="*/ 207169 h 366521"/>
                        <a:gd name="connsiteX20" fmla="*/ 30575 w 367284"/>
                        <a:gd name="connsiteY20" fmla="*/ 186880 h 366521"/>
                        <a:gd name="connsiteX21" fmla="*/ 32004 w 367284"/>
                        <a:gd name="connsiteY21" fmla="*/ 165545 h 366521"/>
                        <a:gd name="connsiteX22" fmla="*/ 15526 w 367284"/>
                        <a:gd name="connsiteY22" fmla="*/ 154781 h 366521"/>
                        <a:gd name="connsiteX23" fmla="*/ 0 w 367284"/>
                        <a:gd name="connsiteY23" fmla="*/ 143637 h 366521"/>
                        <a:gd name="connsiteX24" fmla="*/ 20955 w 367284"/>
                        <a:gd name="connsiteY24" fmla="*/ 88678 h 366521"/>
                        <a:gd name="connsiteX25" fmla="*/ 39243 w 367284"/>
                        <a:gd name="connsiteY25" fmla="*/ 90392 h 366521"/>
                        <a:gd name="connsiteX26" fmla="*/ 57722 w 367284"/>
                        <a:gd name="connsiteY26" fmla="*/ 93059 h 366521"/>
                        <a:gd name="connsiteX27" fmla="*/ 72485 w 367284"/>
                        <a:gd name="connsiteY27" fmla="*/ 78486 h 366521"/>
                        <a:gd name="connsiteX28" fmla="*/ 87821 w 367284"/>
                        <a:gd name="connsiteY28" fmla="*/ 64675 h 366521"/>
                        <a:gd name="connsiteX29" fmla="*/ 80867 w 367284"/>
                        <a:gd name="connsiteY29" fmla="*/ 27337 h 366521"/>
                        <a:gd name="connsiteX30" fmla="*/ 134779 w 367284"/>
                        <a:gd name="connsiteY30" fmla="*/ 2191 h 366521"/>
                        <a:gd name="connsiteX31" fmla="*/ 159639 w 367284"/>
                        <a:gd name="connsiteY31" fmla="*/ 32766 h 366521"/>
                        <a:gd name="connsiteX32" fmla="*/ 199739 w 367284"/>
                        <a:gd name="connsiteY32" fmla="*/ 32861 h 366521"/>
                        <a:gd name="connsiteX33" fmla="*/ 211931 w 367284"/>
                        <a:gd name="connsiteY33" fmla="*/ 16193 h 366521"/>
                        <a:gd name="connsiteX34" fmla="*/ 223933 w 367284"/>
                        <a:gd name="connsiteY34" fmla="*/ 0 h 366521"/>
                        <a:gd name="connsiteX35" fmla="*/ 277463 w 367284"/>
                        <a:gd name="connsiteY35" fmla="*/ 20384 h 366521"/>
                        <a:gd name="connsiteX36" fmla="*/ 274320 w 367284"/>
                        <a:gd name="connsiteY36" fmla="*/ 59341 h 366521"/>
                        <a:gd name="connsiteX37" fmla="*/ 288989 w 367284"/>
                        <a:gd name="connsiteY37" fmla="*/ 72676 h 366521"/>
                        <a:gd name="connsiteX38" fmla="*/ 302133 w 367284"/>
                        <a:gd name="connsiteY38" fmla="*/ 87154 h 366521"/>
                        <a:gd name="connsiteX39" fmla="*/ 321469 w 367284"/>
                        <a:gd name="connsiteY39" fmla="*/ 85344 h 366521"/>
                        <a:gd name="connsiteX40" fmla="*/ 340328 w 367284"/>
                        <a:gd name="connsiteY40" fmla="*/ 82582 h 366521"/>
                        <a:gd name="connsiteX41" fmla="*/ 353949 w 367284"/>
                        <a:gd name="connsiteY41" fmla="*/ 108299 h 366521"/>
                        <a:gd name="connsiteX42" fmla="*/ 366427 w 367284"/>
                        <a:gd name="connsiteY42" fmla="*/ 134684 h 366521"/>
                        <a:gd name="connsiteX43" fmla="*/ 335851 w 367284"/>
                        <a:gd name="connsiteY43" fmla="*/ 159353 h 366521"/>
                        <a:gd name="connsiteX44" fmla="*/ 335280 w 367284"/>
                        <a:gd name="connsiteY44" fmla="*/ 200978 h 366521"/>
                        <a:gd name="connsiteX45" fmla="*/ 351758 w 367284"/>
                        <a:gd name="connsiteY45" fmla="*/ 211741 h 366521"/>
                        <a:gd name="connsiteX46" fmla="*/ 367284 w 367284"/>
                        <a:gd name="connsiteY46" fmla="*/ 222885 h 366521"/>
                        <a:gd name="connsiteX47" fmla="*/ 346520 w 367284"/>
                        <a:gd name="connsiteY47" fmla="*/ 277749 h 366521"/>
                        <a:gd name="connsiteX48" fmla="*/ 260509 w 367284"/>
                        <a:gd name="connsiteY48" fmla="*/ 271844 h 366521"/>
                        <a:gd name="connsiteX49" fmla="*/ 297370 w 367284"/>
                        <a:gd name="connsiteY49" fmla="*/ 215455 h 366521"/>
                        <a:gd name="connsiteX50" fmla="*/ 297180 w 367284"/>
                        <a:gd name="connsiteY50" fmla="*/ 156020 h 366521"/>
                        <a:gd name="connsiteX51" fmla="*/ 267653 w 367284"/>
                        <a:gd name="connsiteY51" fmla="*/ 104870 h 366521"/>
                        <a:gd name="connsiteX52" fmla="*/ 217170 w 367284"/>
                        <a:gd name="connsiteY52" fmla="*/ 73628 h 366521"/>
                        <a:gd name="connsiteX53" fmla="*/ 138779 w 367284"/>
                        <a:gd name="connsiteY53" fmla="*/ 76676 h 366521"/>
                        <a:gd name="connsiteX54" fmla="*/ 86487 w 367284"/>
                        <a:gd name="connsiteY54" fmla="*/ 123254 h 366521"/>
                        <a:gd name="connsiteX55" fmla="*/ 68866 w 367284"/>
                        <a:gd name="connsiteY55" fmla="*/ 191357 h 366521"/>
                        <a:gd name="connsiteX56" fmla="*/ 94679 w 367284"/>
                        <a:gd name="connsiteY56" fmla="*/ 258032 h 366521"/>
                        <a:gd name="connsiteX57" fmla="*/ 178022 w 367284"/>
                        <a:gd name="connsiteY57" fmla="*/ 298133 h 366521"/>
                        <a:gd name="connsiteX58" fmla="*/ 260509 w 367284"/>
                        <a:gd name="connsiteY58" fmla="*/ 271844 h 36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67284" h="366521">
                          <a:moveTo>
                            <a:pt x="346520" y="277749"/>
                          </a:moveTo>
                          <a:cubicBezTo>
                            <a:pt x="343472" y="277368"/>
                            <a:pt x="337376" y="276797"/>
                            <a:pt x="328232" y="276035"/>
                          </a:cubicBezTo>
                          <a:cubicBezTo>
                            <a:pt x="320802" y="275463"/>
                            <a:pt x="314706" y="274511"/>
                            <a:pt x="309753" y="273368"/>
                          </a:cubicBezTo>
                          <a:cubicBezTo>
                            <a:pt x="306895" y="275558"/>
                            <a:pt x="301943" y="280607"/>
                            <a:pt x="295085" y="288322"/>
                          </a:cubicBezTo>
                          <a:cubicBezTo>
                            <a:pt x="289084" y="295275"/>
                            <a:pt x="283940" y="299752"/>
                            <a:pt x="279654" y="301847"/>
                          </a:cubicBezTo>
                          <a:cubicBezTo>
                            <a:pt x="280130" y="304038"/>
                            <a:pt x="281178" y="310325"/>
                            <a:pt x="282702" y="320802"/>
                          </a:cubicBezTo>
                          <a:cubicBezTo>
                            <a:pt x="283845" y="328422"/>
                            <a:pt x="285179" y="334613"/>
                            <a:pt x="286512" y="339185"/>
                          </a:cubicBezTo>
                          <a:cubicBezTo>
                            <a:pt x="281464" y="342614"/>
                            <a:pt x="263557" y="351092"/>
                            <a:pt x="232886" y="364427"/>
                          </a:cubicBezTo>
                          <a:cubicBezTo>
                            <a:pt x="224028" y="355092"/>
                            <a:pt x="215741" y="344900"/>
                            <a:pt x="208026" y="333851"/>
                          </a:cubicBezTo>
                          <a:cubicBezTo>
                            <a:pt x="193548" y="336233"/>
                            <a:pt x="180689" y="336423"/>
                            <a:pt x="169355" y="334328"/>
                          </a:cubicBezTo>
                          <a:cubicBezTo>
                            <a:pt x="165640" y="337185"/>
                            <a:pt x="161258" y="342424"/>
                            <a:pt x="156115" y="350044"/>
                          </a:cubicBezTo>
                          <a:cubicBezTo>
                            <a:pt x="150495" y="358426"/>
                            <a:pt x="146209" y="363950"/>
                            <a:pt x="143447" y="366522"/>
                          </a:cubicBezTo>
                          <a:lnTo>
                            <a:pt x="89916" y="346139"/>
                          </a:lnTo>
                          <a:cubicBezTo>
                            <a:pt x="89535" y="341757"/>
                            <a:pt x="90011" y="335280"/>
                            <a:pt x="91250" y="326708"/>
                          </a:cubicBezTo>
                          <a:cubicBezTo>
                            <a:pt x="92488" y="317564"/>
                            <a:pt x="93155" y="311087"/>
                            <a:pt x="93155" y="307181"/>
                          </a:cubicBezTo>
                          <a:cubicBezTo>
                            <a:pt x="75438" y="289751"/>
                            <a:pt x="66294" y="280511"/>
                            <a:pt x="65532" y="279464"/>
                          </a:cubicBezTo>
                          <a:cubicBezTo>
                            <a:pt x="60293" y="279083"/>
                            <a:pt x="53721" y="279654"/>
                            <a:pt x="45910" y="281178"/>
                          </a:cubicBezTo>
                          <a:cubicBezTo>
                            <a:pt x="36862" y="282893"/>
                            <a:pt x="30671" y="283845"/>
                            <a:pt x="27242" y="284036"/>
                          </a:cubicBezTo>
                          <a:cubicBezTo>
                            <a:pt x="23717" y="279178"/>
                            <a:pt x="15526" y="262033"/>
                            <a:pt x="2572" y="232505"/>
                          </a:cubicBezTo>
                          <a:cubicBezTo>
                            <a:pt x="4858" y="229362"/>
                            <a:pt x="14573" y="220885"/>
                            <a:pt x="31432" y="207169"/>
                          </a:cubicBezTo>
                          <a:cubicBezTo>
                            <a:pt x="31528" y="204978"/>
                            <a:pt x="31242" y="198215"/>
                            <a:pt x="30575" y="186880"/>
                          </a:cubicBezTo>
                          <a:cubicBezTo>
                            <a:pt x="30194" y="178594"/>
                            <a:pt x="30671" y="171450"/>
                            <a:pt x="32004" y="165545"/>
                          </a:cubicBezTo>
                          <a:cubicBezTo>
                            <a:pt x="27337" y="163068"/>
                            <a:pt x="21907" y="159449"/>
                            <a:pt x="15526" y="154781"/>
                          </a:cubicBezTo>
                          <a:cubicBezTo>
                            <a:pt x="8192" y="149257"/>
                            <a:pt x="3048" y="145447"/>
                            <a:pt x="0" y="143637"/>
                          </a:cubicBezTo>
                          <a:lnTo>
                            <a:pt x="20955" y="88678"/>
                          </a:lnTo>
                          <a:cubicBezTo>
                            <a:pt x="24003" y="89059"/>
                            <a:pt x="30099" y="89630"/>
                            <a:pt x="39243" y="90392"/>
                          </a:cubicBezTo>
                          <a:cubicBezTo>
                            <a:pt x="46673" y="90964"/>
                            <a:pt x="52769" y="91916"/>
                            <a:pt x="57722" y="93059"/>
                          </a:cubicBezTo>
                          <a:cubicBezTo>
                            <a:pt x="60484" y="90773"/>
                            <a:pt x="65342" y="85916"/>
                            <a:pt x="72485" y="78486"/>
                          </a:cubicBezTo>
                          <a:cubicBezTo>
                            <a:pt x="78677" y="72009"/>
                            <a:pt x="83820" y="67342"/>
                            <a:pt x="87821" y="64675"/>
                          </a:cubicBezTo>
                          <a:cubicBezTo>
                            <a:pt x="85439" y="45625"/>
                            <a:pt x="83153" y="33242"/>
                            <a:pt x="80867" y="27337"/>
                          </a:cubicBezTo>
                          <a:cubicBezTo>
                            <a:pt x="85916" y="23908"/>
                            <a:pt x="103823" y="15526"/>
                            <a:pt x="134779" y="2191"/>
                          </a:cubicBezTo>
                          <a:cubicBezTo>
                            <a:pt x="146114" y="14288"/>
                            <a:pt x="154400" y="24479"/>
                            <a:pt x="159639" y="32766"/>
                          </a:cubicBezTo>
                          <a:cubicBezTo>
                            <a:pt x="182880" y="31623"/>
                            <a:pt x="196310" y="31718"/>
                            <a:pt x="199739" y="32861"/>
                          </a:cubicBezTo>
                          <a:cubicBezTo>
                            <a:pt x="201168" y="31052"/>
                            <a:pt x="205264" y="25432"/>
                            <a:pt x="211931" y="16193"/>
                          </a:cubicBezTo>
                          <a:cubicBezTo>
                            <a:pt x="216694" y="9525"/>
                            <a:pt x="220694" y="4096"/>
                            <a:pt x="223933" y="0"/>
                          </a:cubicBezTo>
                          <a:lnTo>
                            <a:pt x="277463" y="20384"/>
                          </a:lnTo>
                          <a:cubicBezTo>
                            <a:pt x="277559" y="26003"/>
                            <a:pt x="276511" y="38957"/>
                            <a:pt x="274320" y="59341"/>
                          </a:cubicBezTo>
                          <a:cubicBezTo>
                            <a:pt x="276035" y="61151"/>
                            <a:pt x="280988" y="65532"/>
                            <a:pt x="288989" y="72676"/>
                          </a:cubicBezTo>
                          <a:cubicBezTo>
                            <a:pt x="295275" y="78200"/>
                            <a:pt x="299657" y="83058"/>
                            <a:pt x="302133" y="87154"/>
                          </a:cubicBezTo>
                          <a:cubicBezTo>
                            <a:pt x="307276" y="87630"/>
                            <a:pt x="313754" y="87059"/>
                            <a:pt x="321469" y="85344"/>
                          </a:cubicBezTo>
                          <a:cubicBezTo>
                            <a:pt x="330518" y="83630"/>
                            <a:pt x="336804" y="82677"/>
                            <a:pt x="340328" y="82582"/>
                          </a:cubicBezTo>
                          <a:cubicBezTo>
                            <a:pt x="344805" y="88392"/>
                            <a:pt x="349377" y="96965"/>
                            <a:pt x="353949" y="108299"/>
                          </a:cubicBezTo>
                          <a:cubicBezTo>
                            <a:pt x="359474" y="121158"/>
                            <a:pt x="363665" y="129921"/>
                            <a:pt x="366427" y="134684"/>
                          </a:cubicBezTo>
                          <a:cubicBezTo>
                            <a:pt x="352901" y="146304"/>
                            <a:pt x="342710" y="154591"/>
                            <a:pt x="335851" y="159353"/>
                          </a:cubicBezTo>
                          <a:cubicBezTo>
                            <a:pt x="334899" y="189548"/>
                            <a:pt x="334709" y="203359"/>
                            <a:pt x="335280" y="200978"/>
                          </a:cubicBezTo>
                          <a:cubicBezTo>
                            <a:pt x="340138" y="203359"/>
                            <a:pt x="345662" y="206978"/>
                            <a:pt x="351758" y="211741"/>
                          </a:cubicBezTo>
                          <a:cubicBezTo>
                            <a:pt x="359093" y="217361"/>
                            <a:pt x="364236" y="221075"/>
                            <a:pt x="367284" y="222885"/>
                          </a:cubicBezTo>
                          <a:lnTo>
                            <a:pt x="346520" y="277749"/>
                          </a:lnTo>
                          <a:close/>
                          <a:moveTo>
                            <a:pt x="260509" y="271844"/>
                          </a:moveTo>
                          <a:cubicBezTo>
                            <a:pt x="278987" y="255556"/>
                            <a:pt x="291274" y="236792"/>
                            <a:pt x="297370" y="215455"/>
                          </a:cubicBezTo>
                          <a:cubicBezTo>
                            <a:pt x="302800" y="195929"/>
                            <a:pt x="302705" y="176117"/>
                            <a:pt x="297180" y="156020"/>
                          </a:cubicBezTo>
                          <a:cubicBezTo>
                            <a:pt x="291751" y="136589"/>
                            <a:pt x="281940" y="119539"/>
                            <a:pt x="267653" y="104870"/>
                          </a:cubicBezTo>
                          <a:cubicBezTo>
                            <a:pt x="253174" y="89726"/>
                            <a:pt x="236315" y="79343"/>
                            <a:pt x="217170" y="73628"/>
                          </a:cubicBezTo>
                          <a:cubicBezTo>
                            <a:pt x="189167" y="65342"/>
                            <a:pt x="162973" y="66389"/>
                            <a:pt x="138779" y="76676"/>
                          </a:cubicBezTo>
                          <a:cubicBezTo>
                            <a:pt x="116872" y="86011"/>
                            <a:pt x="99346" y="101537"/>
                            <a:pt x="86487" y="123254"/>
                          </a:cubicBezTo>
                          <a:cubicBezTo>
                            <a:pt x="73914" y="144494"/>
                            <a:pt x="68008" y="167259"/>
                            <a:pt x="68866" y="191357"/>
                          </a:cubicBezTo>
                          <a:cubicBezTo>
                            <a:pt x="69914" y="216884"/>
                            <a:pt x="78486" y="239078"/>
                            <a:pt x="94679" y="258032"/>
                          </a:cubicBezTo>
                          <a:cubicBezTo>
                            <a:pt x="116015" y="282797"/>
                            <a:pt x="143828" y="296228"/>
                            <a:pt x="178022" y="298133"/>
                          </a:cubicBezTo>
                          <a:cubicBezTo>
                            <a:pt x="210693" y="300228"/>
                            <a:pt x="238125" y="291370"/>
                            <a:pt x="260509" y="271844"/>
                          </a:cubicBezTo>
                          <a:close/>
                        </a:path>
                      </a:pathLst>
                    </a:custGeom>
                    <a:solidFill>
                      <a:schemeClr val="bg1"/>
                    </a:solidFill>
                    <a:ln w="9525" cap="flat">
                      <a:noFill/>
                      <a:prstDash val="solid"/>
                      <a:miter/>
                    </a:ln>
                  </p:spPr>
                  <p:txBody>
                    <a:bodyPr rtlCol="0" anchor="ctr"/>
                    <a:lstStyle/>
                    <a:p>
                      <a:endParaRPr lang="en-US" sz="1100">
                        <a:solidFill>
                          <a:srgbClr val="717074"/>
                        </a:solidFill>
                        <a:latin typeface="+mj-lt"/>
                      </a:endParaRPr>
                    </a:p>
                  </p:txBody>
                </p:sp>
              </p:grpSp>
            </p:grpSp>
          </p:grpSp>
          <p:grpSp>
            <p:nvGrpSpPr>
              <p:cNvPr id="69" name="Group 68">
                <a:extLst>
                  <a:ext uri="{FF2B5EF4-FFF2-40B4-BE49-F238E27FC236}">
                    <a16:creationId xmlns:a16="http://schemas.microsoft.com/office/drawing/2014/main" id="{F0BC47FD-4B7C-B675-FF03-5623FEE3BA20}"/>
                  </a:ext>
                </a:extLst>
              </p:cNvPr>
              <p:cNvGrpSpPr/>
              <p:nvPr/>
            </p:nvGrpSpPr>
            <p:grpSpPr>
              <a:xfrm>
                <a:off x="7994182" y="763337"/>
                <a:ext cx="1242981" cy="484380"/>
                <a:chOff x="7903756" y="831954"/>
                <a:chExt cx="1242981" cy="484380"/>
              </a:xfrm>
            </p:grpSpPr>
            <p:sp>
              <p:nvSpPr>
                <p:cNvPr id="9" name="TextBox 8">
                  <a:extLst>
                    <a:ext uri="{FF2B5EF4-FFF2-40B4-BE49-F238E27FC236}">
                      <a16:creationId xmlns:a16="http://schemas.microsoft.com/office/drawing/2014/main" id="{FEE0D764-B574-E76B-1223-13984592F75F}"/>
                    </a:ext>
                  </a:extLst>
                </p:cNvPr>
                <p:cNvSpPr txBox="1"/>
                <p:nvPr/>
              </p:nvSpPr>
              <p:spPr>
                <a:xfrm>
                  <a:off x="8391813" y="981859"/>
                  <a:ext cx="754924" cy="169277"/>
                </a:xfrm>
                <a:prstGeom prst="rect">
                  <a:avLst/>
                </a:prstGeom>
                <a:noFill/>
              </p:spPr>
              <p:txBody>
                <a:bodyPr wrap="square" lIns="91392" tIns="0" rIns="0" bIns="0" rtlCol="0">
                  <a:spAutoFit/>
                </a:bodyPr>
                <a:lstStyle/>
                <a:p>
                  <a:pPr defTabSz="913578">
                    <a:defRPr/>
                  </a:pPr>
                  <a:r>
                    <a:rPr lang="en-US" sz="1100">
                      <a:solidFill>
                        <a:schemeClr val="tx2"/>
                      </a:solidFill>
                      <a:latin typeface="+mj-lt"/>
                      <a:ea typeface="Noteworthy Light" panose="02000400000000000000" pitchFamily="2" charset="77"/>
                      <a:cs typeface="OCRB" panose="020F0502020204030204" pitchFamily="34" charset="0"/>
                    </a:rPr>
                    <a:t>Refactor</a:t>
                  </a:r>
                </a:p>
              </p:txBody>
            </p:sp>
            <p:grpSp>
              <p:nvGrpSpPr>
                <p:cNvPr id="53" name="Group 52">
                  <a:extLst>
                    <a:ext uri="{FF2B5EF4-FFF2-40B4-BE49-F238E27FC236}">
                      <a16:creationId xmlns:a16="http://schemas.microsoft.com/office/drawing/2014/main" id="{C2510BA8-4C97-0647-F9F5-0E4B199602AF}"/>
                    </a:ext>
                  </a:extLst>
                </p:cNvPr>
                <p:cNvGrpSpPr>
                  <a:grpSpLocks noChangeAspect="1"/>
                </p:cNvGrpSpPr>
                <p:nvPr/>
              </p:nvGrpSpPr>
              <p:grpSpPr>
                <a:xfrm>
                  <a:off x="7903756" y="831954"/>
                  <a:ext cx="484380" cy="484380"/>
                  <a:chOff x="594207" y="1167668"/>
                  <a:chExt cx="1828959" cy="1828959"/>
                </a:xfrm>
              </p:grpSpPr>
              <p:sp>
                <p:nvSpPr>
                  <p:cNvPr id="54" name="Oval 53">
                    <a:extLst>
                      <a:ext uri="{FF2B5EF4-FFF2-40B4-BE49-F238E27FC236}">
                        <a16:creationId xmlns:a16="http://schemas.microsoft.com/office/drawing/2014/main" id="{BDDB0C20-96FA-5DF0-1CD5-F4C2C3C51FE4}"/>
                      </a:ext>
                    </a:extLst>
                  </p:cNvPr>
                  <p:cNvSpPr/>
                  <p:nvPr/>
                </p:nvSpPr>
                <p:spPr>
                  <a:xfrm>
                    <a:off x="594207" y="1167668"/>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100">
                      <a:solidFill>
                        <a:prstClr val="white"/>
                      </a:solidFill>
                      <a:latin typeface="+mj-lt"/>
                    </a:endParaRPr>
                  </a:p>
                </p:txBody>
              </p:sp>
              <p:grpSp>
                <p:nvGrpSpPr>
                  <p:cNvPr id="55" name="Graphic 1">
                    <a:extLst>
                      <a:ext uri="{FF2B5EF4-FFF2-40B4-BE49-F238E27FC236}">
                        <a16:creationId xmlns:a16="http://schemas.microsoft.com/office/drawing/2014/main" id="{2E3EBD95-41B1-5267-C677-4CF72821D2D3}"/>
                      </a:ext>
                    </a:extLst>
                  </p:cNvPr>
                  <p:cNvGrpSpPr/>
                  <p:nvPr/>
                </p:nvGrpSpPr>
                <p:grpSpPr>
                  <a:xfrm>
                    <a:off x="1008670" y="1522211"/>
                    <a:ext cx="1057853" cy="1057853"/>
                    <a:chOff x="1008670" y="1522211"/>
                    <a:chExt cx="1057853" cy="1057853"/>
                  </a:xfrm>
                </p:grpSpPr>
                <p:sp>
                  <p:nvSpPr>
                    <p:cNvPr id="56" name="Freeform: Shape 439">
                      <a:extLst>
                        <a:ext uri="{FF2B5EF4-FFF2-40B4-BE49-F238E27FC236}">
                          <a16:creationId xmlns:a16="http://schemas.microsoft.com/office/drawing/2014/main" id="{6806BD50-70BF-F720-367A-B740A4FF6EFA}"/>
                        </a:ext>
                      </a:extLst>
                    </p:cNvPr>
                    <p:cNvSpPr/>
                    <p:nvPr/>
                  </p:nvSpPr>
                  <p:spPr>
                    <a:xfrm>
                      <a:off x="1008670" y="1522211"/>
                      <a:ext cx="1053587" cy="1053587"/>
                    </a:xfrm>
                    <a:custGeom>
                      <a:avLst/>
                      <a:gdLst>
                        <a:gd name="connsiteX0" fmla="*/ 1025862 w 1053587"/>
                        <a:gd name="connsiteY0" fmla="*/ 27726 h 1053587"/>
                        <a:gd name="connsiteX1" fmla="*/ 1025862 w 1053587"/>
                        <a:gd name="connsiteY1" fmla="*/ 1025862 h 1053587"/>
                        <a:gd name="connsiteX2" fmla="*/ 27726 w 1053587"/>
                        <a:gd name="connsiteY2" fmla="*/ 1025862 h 1053587"/>
                        <a:gd name="connsiteX3" fmla="*/ 27726 w 1053587"/>
                        <a:gd name="connsiteY3" fmla="*/ 27726 h 1053587"/>
                        <a:gd name="connsiteX4" fmla="*/ 1025862 w 1053587"/>
                        <a:gd name="connsiteY4" fmla="*/ 27726 h 1053587"/>
                        <a:gd name="connsiteX5" fmla="*/ 1053588 w 1053587"/>
                        <a:gd name="connsiteY5" fmla="*/ 0 h 1053587"/>
                        <a:gd name="connsiteX6" fmla="*/ 0 w 1053587"/>
                        <a:gd name="connsiteY6" fmla="*/ 0 h 1053587"/>
                        <a:gd name="connsiteX7" fmla="*/ 0 w 1053587"/>
                        <a:gd name="connsiteY7" fmla="*/ 1053588 h 1053587"/>
                        <a:gd name="connsiteX8" fmla="*/ 1053588 w 1053587"/>
                        <a:gd name="connsiteY8" fmla="*/ 1053588 h 1053587"/>
                        <a:gd name="connsiteX9" fmla="*/ 1053588 w 1053587"/>
                        <a:gd name="connsiteY9" fmla="*/ 0 h 1053587"/>
                        <a:gd name="connsiteX10" fmla="*/ 1053588 w 1053587"/>
                        <a:gd name="connsiteY10" fmla="*/ 0 h 105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3587" h="1053587">
                          <a:moveTo>
                            <a:pt x="1025862" y="27726"/>
                          </a:moveTo>
                          <a:lnTo>
                            <a:pt x="1025862" y="1025862"/>
                          </a:lnTo>
                          <a:lnTo>
                            <a:pt x="27726" y="1025862"/>
                          </a:lnTo>
                          <a:lnTo>
                            <a:pt x="27726" y="27726"/>
                          </a:lnTo>
                          <a:lnTo>
                            <a:pt x="1025862" y="27726"/>
                          </a:lnTo>
                          <a:moveTo>
                            <a:pt x="1053588" y="0"/>
                          </a:moveTo>
                          <a:lnTo>
                            <a:pt x="0" y="0"/>
                          </a:lnTo>
                          <a:lnTo>
                            <a:pt x="0" y="1053588"/>
                          </a:lnTo>
                          <a:lnTo>
                            <a:pt x="1053588" y="1053588"/>
                          </a:lnTo>
                          <a:lnTo>
                            <a:pt x="1053588" y="0"/>
                          </a:lnTo>
                          <a:lnTo>
                            <a:pt x="1053588" y="0"/>
                          </a:lnTo>
                          <a:close/>
                        </a:path>
                      </a:pathLst>
                    </a:custGeom>
                    <a:solidFill>
                      <a:schemeClr val="bg1"/>
                    </a:solidFill>
                    <a:ln w="8526" cap="flat">
                      <a:noFill/>
                      <a:prstDash val="solid"/>
                      <a:miter/>
                    </a:ln>
                  </p:spPr>
                  <p:txBody>
                    <a:bodyPr rtlCol="0" anchor="ctr"/>
                    <a:lstStyle/>
                    <a:p>
                      <a:endParaRPr lang="en-US" sz="1100">
                        <a:solidFill>
                          <a:srgbClr val="717074"/>
                        </a:solidFill>
                        <a:latin typeface="+mj-lt"/>
                      </a:endParaRPr>
                    </a:p>
                  </p:txBody>
                </p:sp>
                <p:grpSp>
                  <p:nvGrpSpPr>
                    <p:cNvPr id="57" name="Graphic 1">
                      <a:extLst>
                        <a:ext uri="{FF2B5EF4-FFF2-40B4-BE49-F238E27FC236}">
                          <a16:creationId xmlns:a16="http://schemas.microsoft.com/office/drawing/2014/main" id="{57681409-9169-A023-3983-90C8F1EE1B10}"/>
                        </a:ext>
                      </a:extLst>
                    </p:cNvPr>
                    <p:cNvGrpSpPr/>
                    <p:nvPr/>
                  </p:nvGrpSpPr>
                  <p:grpSpPr>
                    <a:xfrm>
                      <a:off x="1173746" y="1654527"/>
                      <a:ext cx="720875" cy="814802"/>
                      <a:chOff x="1173746" y="1654527"/>
                      <a:chExt cx="720875" cy="814802"/>
                    </a:xfrm>
                    <a:solidFill>
                      <a:srgbClr val="FFFFFF"/>
                    </a:solidFill>
                  </p:grpSpPr>
                  <p:sp>
                    <p:nvSpPr>
                      <p:cNvPr id="58" name="Freeform: Shape 441">
                        <a:extLst>
                          <a:ext uri="{FF2B5EF4-FFF2-40B4-BE49-F238E27FC236}">
                            <a16:creationId xmlns:a16="http://schemas.microsoft.com/office/drawing/2014/main" id="{64750423-EE11-DF21-D6D9-8511A6C57D54}"/>
                          </a:ext>
                        </a:extLst>
                      </p:cNvPr>
                      <p:cNvSpPr/>
                      <p:nvPr/>
                    </p:nvSpPr>
                    <p:spPr>
                      <a:xfrm>
                        <a:off x="1173746" y="1654527"/>
                        <a:ext cx="720875" cy="149379"/>
                      </a:xfrm>
                      <a:custGeom>
                        <a:avLst/>
                        <a:gdLst>
                          <a:gd name="connsiteX0" fmla="*/ 591545 w 720875"/>
                          <a:gd name="connsiteY0" fmla="*/ 149379 h 149379"/>
                          <a:gd name="connsiteX1" fmla="*/ 720876 w 720875"/>
                          <a:gd name="connsiteY1" fmla="*/ 74732 h 149379"/>
                          <a:gd name="connsiteX2" fmla="*/ 591545 w 720875"/>
                          <a:gd name="connsiteY2" fmla="*/ 0 h 149379"/>
                          <a:gd name="connsiteX3" fmla="*/ 591545 w 720875"/>
                          <a:gd name="connsiteY3" fmla="*/ 47006 h 149379"/>
                          <a:gd name="connsiteX4" fmla="*/ 0 w 720875"/>
                          <a:gd name="connsiteY4" fmla="*/ 47006 h 149379"/>
                          <a:gd name="connsiteX5" fmla="*/ 0 w 720875"/>
                          <a:gd name="connsiteY5" fmla="*/ 102458 h 149379"/>
                          <a:gd name="connsiteX6" fmla="*/ 591545 w 720875"/>
                          <a:gd name="connsiteY6" fmla="*/ 102458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591545" y="149379"/>
                            </a:moveTo>
                            <a:lnTo>
                              <a:pt x="720876" y="74732"/>
                            </a:lnTo>
                            <a:lnTo>
                              <a:pt x="591545" y="0"/>
                            </a:lnTo>
                            <a:lnTo>
                              <a:pt x="591545" y="47006"/>
                            </a:lnTo>
                            <a:lnTo>
                              <a:pt x="0" y="47006"/>
                            </a:lnTo>
                            <a:lnTo>
                              <a:pt x="0" y="102458"/>
                            </a:lnTo>
                            <a:lnTo>
                              <a:pt x="591545" y="102458"/>
                            </a:lnTo>
                            <a:close/>
                          </a:path>
                        </a:pathLst>
                      </a:custGeom>
                      <a:solidFill>
                        <a:schemeClr val="bg1"/>
                      </a:solidFill>
                      <a:ln w="8526" cap="flat">
                        <a:noFill/>
                        <a:prstDash val="solid"/>
                        <a:miter/>
                      </a:ln>
                    </p:spPr>
                    <p:txBody>
                      <a:bodyPr rtlCol="0" anchor="ctr"/>
                      <a:lstStyle/>
                      <a:p>
                        <a:endParaRPr lang="en-US" sz="1100">
                          <a:solidFill>
                            <a:srgbClr val="717074"/>
                          </a:solidFill>
                          <a:latin typeface="+mj-lt"/>
                        </a:endParaRPr>
                      </a:p>
                    </p:txBody>
                  </p:sp>
                  <p:sp>
                    <p:nvSpPr>
                      <p:cNvPr id="59" name="Freeform: Shape 442">
                        <a:extLst>
                          <a:ext uri="{FF2B5EF4-FFF2-40B4-BE49-F238E27FC236}">
                            <a16:creationId xmlns:a16="http://schemas.microsoft.com/office/drawing/2014/main" id="{6B5FC637-D3D1-0402-C7C7-968740E9E0DA}"/>
                          </a:ext>
                        </a:extLst>
                      </p:cNvPr>
                      <p:cNvSpPr/>
                      <p:nvPr/>
                    </p:nvSpPr>
                    <p:spPr>
                      <a:xfrm>
                        <a:off x="1173746" y="2319951"/>
                        <a:ext cx="720875" cy="149379"/>
                      </a:xfrm>
                      <a:custGeom>
                        <a:avLst/>
                        <a:gdLst>
                          <a:gd name="connsiteX0" fmla="*/ 129246 w 720875"/>
                          <a:gd name="connsiteY0" fmla="*/ 0 h 149379"/>
                          <a:gd name="connsiteX1" fmla="*/ 0 w 720875"/>
                          <a:gd name="connsiteY1" fmla="*/ 74732 h 149379"/>
                          <a:gd name="connsiteX2" fmla="*/ 129246 w 720875"/>
                          <a:gd name="connsiteY2" fmla="*/ 149379 h 149379"/>
                          <a:gd name="connsiteX3" fmla="*/ 129246 w 720875"/>
                          <a:gd name="connsiteY3" fmla="*/ 102458 h 149379"/>
                          <a:gd name="connsiteX4" fmla="*/ 720876 w 720875"/>
                          <a:gd name="connsiteY4" fmla="*/ 102458 h 149379"/>
                          <a:gd name="connsiteX5" fmla="*/ 720876 w 720875"/>
                          <a:gd name="connsiteY5" fmla="*/ 47006 h 149379"/>
                          <a:gd name="connsiteX6" fmla="*/ 129246 w 720875"/>
                          <a:gd name="connsiteY6" fmla="*/ 47006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129246" y="0"/>
                            </a:moveTo>
                            <a:lnTo>
                              <a:pt x="0" y="74732"/>
                            </a:lnTo>
                            <a:lnTo>
                              <a:pt x="129246" y="149379"/>
                            </a:lnTo>
                            <a:lnTo>
                              <a:pt x="129246" y="102458"/>
                            </a:lnTo>
                            <a:lnTo>
                              <a:pt x="720876" y="102458"/>
                            </a:lnTo>
                            <a:lnTo>
                              <a:pt x="720876" y="47006"/>
                            </a:lnTo>
                            <a:lnTo>
                              <a:pt x="129246" y="47006"/>
                            </a:lnTo>
                            <a:close/>
                          </a:path>
                        </a:pathLst>
                      </a:custGeom>
                      <a:solidFill>
                        <a:schemeClr val="bg1"/>
                      </a:solidFill>
                      <a:ln w="8526" cap="flat">
                        <a:noFill/>
                        <a:prstDash val="solid"/>
                        <a:miter/>
                      </a:ln>
                    </p:spPr>
                    <p:txBody>
                      <a:bodyPr rtlCol="0" anchor="ctr"/>
                      <a:lstStyle/>
                      <a:p>
                        <a:endParaRPr lang="en-US" sz="1100">
                          <a:solidFill>
                            <a:srgbClr val="717074"/>
                          </a:solidFill>
                          <a:latin typeface="+mj-lt"/>
                        </a:endParaRPr>
                      </a:p>
                    </p:txBody>
                  </p:sp>
                  <p:sp>
                    <p:nvSpPr>
                      <p:cNvPr id="60" name="Freeform: Shape 443">
                        <a:extLst>
                          <a:ext uri="{FF2B5EF4-FFF2-40B4-BE49-F238E27FC236}">
                            <a16:creationId xmlns:a16="http://schemas.microsoft.com/office/drawing/2014/main" id="{B85FF525-C69D-969A-E8A0-B854D0E0270A}"/>
                          </a:ext>
                        </a:extLst>
                      </p:cNvPr>
                      <p:cNvSpPr/>
                      <p:nvPr/>
                    </p:nvSpPr>
                    <p:spPr>
                      <a:xfrm>
                        <a:off x="1173746" y="2098143"/>
                        <a:ext cx="720875" cy="149379"/>
                      </a:xfrm>
                      <a:custGeom>
                        <a:avLst/>
                        <a:gdLst>
                          <a:gd name="connsiteX0" fmla="*/ 591545 w 720875"/>
                          <a:gd name="connsiteY0" fmla="*/ 47006 h 149379"/>
                          <a:gd name="connsiteX1" fmla="*/ 0 w 720875"/>
                          <a:gd name="connsiteY1" fmla="*/ 47006 h 149379"/>
                          <a:gd name="connsiteX2" fmla="*/ 0 w 720875"/>
                          <a:gd name="connsiteY2" fmla="*/ 102458 h 149379"/>
                          <a:gd name="connsiteX3" fmla="*/ 591545 w 720875"/>
                          <a:gd name="connsiteY3" fmla="*/ 102458 h 149379"/>
                          <a:gd name="connsiteX4" fmla="*/ 591545 w 720875"/>
                          <a:gd name="connsiteY4" fmla="*/ 149379 h 149379"/>
                          <a:gd name="connsiteX5" fmla="*/ 720876 w 720875"/>
                          <a:gd name="connsiteY5" fmla="*/ 74732 h 149379"/>
                          <a:gd name="connsiteX6" fmla="*/ 591545 w 720875"/>
                          <a:gd name="connsiteY6" fmla="*/ 0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591545" y="47006"/>
                            </a:moveTo>
                            <a:lnTo>
                              <a:pt x="0" y="47006"/>
                            </a:lnTo>
                            <a:lnTo>
                              <a:pt x="0" y="102458"/>
                            </a:lnTo>
                            <a:lnTo>
                              <a:pt x="591545" y="102458"/>
                            </a:lnTo>
                            <a:lnTo>
                              <a:pt x="591545" y="149379"/>
                            </a:lnTo>
                            <a:lnTo>
                              <a:pt x="720876" y="74732"/>
                            </a:lnTo>
                            <a:lnTo>
                              <a:pt x="591545" y="0"/>
                            </a:lnTo>
                            <a:close/>
                          </a:path>
                        </a:pathLst>
                      </a:custGeom>
                      <a:solidFill>
                        <a:schemeClr val="bg1"/>
                      </a:solidFill>
                      <a:ln w="8526" cap="flat">
                        <a:noFill/>
                        <a:prstDash val="solid"/>
                        <a:miter/>
                      </a:ln>
                    </p:spPr>
                    <p:txBody>
                      <a:bodyPr rtlCol="0" anchor="ctr"/>
                      <a:lstStyle/>
                      <a:p>
                        <a:endParaRPr lang="en-US" sz="1100">
                          <a:solidFill>
                            <a:srgbClr val="717074"/>
                          </a:solidFill>
                          <a:latin typeface="+mj-lt"/>
                        </a:endParaRPr>
                      </a:p>
                    </p:txBody>
                  </p:sp>
                  <p:sp>
                    <p:nvSpPr>
                      <p:cNvPr id="61" name="Freeform: Shape 444">
                        <a:extLst>
                          <a:ext uri="{FF2B5EF4-FFF2-40B4-BE49-F238E27FC236}">
                            <a16:creationId xmlns:a16="http://schemas.microsoft.com/office/drawing/2014/main" id="{83F72ECE-376D-E7BC-A388-8AE7B33D50A6}"/>
                          </a:ext>
                        </a:extLst>
                      </p:cNvPr>
                      <p:cNvSpPr/>
                      <p:nvPr/>
                    </p:nvSpPr>
                    <p:spPr>
                      <a:xfrm>
                        <a:off x="1173746" y="1876335"/>
                        <a:ext cx="720875" cy="149379"/>
                      </a:xfrm>
                      <a:custGeom>
                        <a:avLst/>
                        <a:gdLst>
                          <a:gd name="connsiteX0" fmla="*/ 0 w 720875"/>
                          <a:gd name="connsiteY0" fmla="*/ 74732 h 149379"/>
                          <a:gd name="connsiteX1" fmla="*/ 129246 w 720875"/>
                          <a:gd name="connsiteY1" fmla="*/ 149379 h 149379"/>
                          <a:gd name="connsiteX2" fmla="*/ 129246 w 720875"/>
                          <a:gd name="connsiteY2" fmla="*/ 102458 h 149379"/>
                          <a:gd name="connsiteX3" fmla="*/ 720876 w 720875"/>
                          <a:gd name="connsiteY3" fmla="*/ 102458 h 149379"/>
                          <a:gd name="connsiteX4" fmla="*/ 720876 w 720875"/>
                          <a:gd name="connsiteY4" fmla="*/ 47006 h 149379"/>
                          <a:gd name="connsiteX5" fmla="*/ 129246 w 720875"/>
                          <a:gd name="connsiteY5" fmla="*/ 47006 h 149379"/>
                          <a:gd name="connsiteX6" fmla="*/ 129246 w 720875"/>
                          <a:gd name="connsiteY6" fmla="*/ 0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0" y="74732"/>
                            </a:moveTo>
                            <a:lnTo>
                              <a:pt x="129246" y="149379"/>
                            </a:lnTo>
                            <a:lnTo>
                              <a:pt x="129246" y="102458"/>
                            </a:lnTo>
                            <a:lnTo>
                              <a:pt x="720876" y="102458"/>
                            </a:lnTo>
                            <a:lnTo>
                              <a:pt x="720876" y="47006"/>
                            </a:lnTo>
                            <a:lnTo>
                              <a:pt x="129246" y="47006"/>
                            </a:lnTo>
                            <a:lnTo>
                              <a:pt x="129246" y="0"/>
                            </a:lnTo>
                            <a:close/>
                          </a:path>
                        </a:pathLst>
                      </a:custGeom>
                      <a:solidFill>
                        <a:schemeClr val="bg1"/>
                      </a:solidFill>
                      <a:ln w="8526" cap="flat">
                        <a:noFill/>
                        <a:prstDash val="solid"/>
                        <a:miter/>
                      </a:ln>
                    </p:spPr>
                    <p:txBody>
                      <a:bodyPr rtlCol="0" anchor="ctr"/>
                      <a:lstStyle/>
                      <a:p>
                        <a:endParaRPr lang="en-US" sz="1100">
                          <a:solidFill>
                            <a:srgbClr val="717074"/>
                          </a:solidFill>
                          <a:latin typeface="+mj-lt"/>
                        </a:endParaRPr>
                      </a:p>
                    </p:txBody>
                  </p:sp>
                </p:grpSp>
              </p:grpSp>
            </p:grpSp>
          </p:grpSp>
          <p:grpSp>
            <p:nvGrpSpPr>
              <p:cNvPr id="70" name="Group 69">
                <a:extLst>
                  <a:ext uri="{FF2B5EF4-FFF2-40B4-BE49-F238E27FC236}">
                    <a16:creationId xmlns:a16="http://schemas.microsoft.com/office/drawing/2014/main" id="{6CB3DBE2-1338-52AA-EDF5-22E91A08A15B}"/>
                  </a:ext>
                </a:extLst>
              </p:cNvPr>
              <p:cNvGrpSpPr/>
              <p:nvPr/>
            </p:nvGrpSpPr>
            <p:grpSpPr>
              <a:xfrm>
                <a:off x="9941382" y="763337"/>
                <a:ext cx="1224682" cy="484380"/>
                <a:chOff x="9434856" y="831954"/>
                <a:chExt cx="1224682" cy="484380"/>
              </a:xfrm>
            </p:grpSpPr>
            <p:sp>
              <p:nvSpPr>
                <p:cNvPr id="8" name="TextBox 7">
                  <a:extLst>
                    <a:ext uri="{FF2B5EF4-FFF2-40B4-BE49-F238E27FC236}">
                      <a16:creationId xmlns:a16="http://schemas.microsoft.com/office/drawing/2014/main" id="{571EC0EA-18AD-EC94-275D-CEE0AA4E1335}"/>
                    </a:ext>
                  </a:extLst>
                </p:cNvPr>
                <p:cNvSpPr txBox="1"/>
                <p:nvPr/>
              </p:nvSpPr>
              <p:spPr>
                <a:xfrm>
                  <a:off x="9904614" y="981859"/>
                  <a:ext cx="754924" cy="169277"/>
                </a:xfrm>
                <a:prstGeom prst="rect">
                  <a:avLst/>
                </a:prstGeom>
                <a:noFill/>
              </p:spPr>
              <p:txBody>
                <a:bodyPr wrap="square" lIns="91392" tIns="0" rIns="0" bIns="0" rtlCol="0">
                  <a:spAutoFit/>
                </a:bodyPr>
                <a:lstStyle/>
                <a:p>
                  <a:pPr defTabSz="913578">
                    <a:defRPr/>
                  </a:pPr>
                  <a:r>
                    <a:rPr lang="en-US" sz="1100">
                      <a:solidFill>
                        <a:schemeClr val="tx2"/>
                      </a:solidFill>
                      <a:latin typeface="+mj-lt"/>
                      <a:ea typeface="Noteworthy Light" panose="02000400000000000000" pitchFamily="2" charset="77"/>
                      <a:cs typeface="OCRB" panose="020F0502020204030204" pitchFamily="34" charset="0"/>
                    </a:rPr>
                    <a:t>Retire</a:t>
                  </a:r>
                </a:p>
              </p:txBody>
            </p:sp>
            <p:grpSp>
              <p:nvGrpSpPr>
                <p:cNvPr id="62" name="Group 61">
                  <a:extLst>
                    <a:ext uri="{FF2B5EF4-FFF2-40B4-BE49-F238E27FC236}">
                      <a16:creationId xmlns:a16="http://schemas.microsoft.com/office/drawing/2014/main" id="{D68EFBCA-2DA7-B039-864A-AC1EABC75F39}"/>
                    </a:ext>
                  </a:extLst>
                </p:cNvPr>
                <p:cNvGrpSpPr>
                  <a:grpSpLocks noChangeAspect="1"/>
                </p:cNvGrpSpPr>
                <p:nvPr/>
              </p:nvGrpSpPr>
              <p:grpSpPr>
                <a:xfrm>
                  <a:off x="9434856" y="831954"/>
                  <a:ext cx="484380" cy="484380"/>
                  <a:chOff x="594207" y="1167668"/>
                  <a:chExt cx="1828959" cy="1828959"/>
                </a:xfrm>
              </p:grpSpPr>
              <p:sp>
                <p:nvSpPr>
                  <p:cNvPr id="63" name="Oval 62">
                    <a:extLst>
                      <a:ext uri="{FF2B5EF4-FFF2-40B4-BE49-F238E27FC236}">
                        <a16:creationId xmlns:a16="http://schemas.microsoft.com/office/drawing/2014/main" id="{C25A59D3-ABD5-9084-84E2-CCDA6D9BCD10}"/>
                      </a:ext>
                    </a:extLst>
                  </p:cNvPr>
                  <p:cNvSpPr/>
                  <p:nvPr/>
                </p:nvSpPr>
                <p:spPr>
                  <a:xfrm>
                    <a:off x="594207" y="1167668"/>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100">
                      <a:solidFill>
                        <a:prstClr val="white"/>
                      </a:solidFill>
                      <a:latin typeface="+mj-lt"/>
                    </a:endParaRPr>
                  </a:p>
                </p:txBody>
              </p:sp>
              <p:sp>
                <p:nvSpPr>
                  <p:cNvPr id="64" name="Graphic 1">
                    <a:extLst>
                      <a:ext uri="{FF2B5EF4-FFF2-40B4-BE49-F238E27FC236}">
                        <a16:creationId xmlns:a16="http://schemas.microsoft.com/office/drawing/2014/main" id="{8F3433F2-4A85-BFAB-2460-48595AB53143}"/>
                      </a:ext>
                    </a:extLst>
                  </p:cNvPr>
                  <p:cNvSpPr/>
                  <p:nvPr/>
                </p:nvSpPr>
                <p:spPr>
                  <a:xfrm>
                    <a:off x="865004" y="1649092"/>
                    <a:ext cx="1282110" cy="732704"/>
                  </a:xfrm>
                  <a:custGeom>
                    <a:avLst/>
                    <a:gdLst>
                      <a:gd name="connsiteX0" fmla="*/ 827741 w 1282110"/>
                      <a:gd name="connsiteY0" fmla="*/ 33739 h 732704"/>
                      <a:gd name="connsiteX1" fmla="*/ 833762 w 1282110"/>
                      <a:gd name="connsiteY1" fmla="*/ 33843 h 732704"/>
                      <a:gd name="connsiteX2" fmla="*/ 1070764 w 1282110"/>
                      <a:gd name="connsiteY2" fmla="*/ 277801 h 732704"/>
                      <a:gd name="connsiteX3" fmla="*/ 1073256 w 1282110"/>
                      <a:gd name="connsiteY3" fmla="*/ 305622 h 732704"/>
                      <a:gd name="connsiteX4" fmla="*/ 1101077 w 1282110"/>
                      <a:gd name="connsiteY4" fmla="*/ 308322 h 732704"/>
                      <a:gd name="connsiteX5" fmla="*/ 1248283 w 1282110"/>
                      <a:gd name="connsiteY5" fmla="*/ 506291 h 732704"/>
                      <a:gd name="connsiteX6" fmla="*/ 1086336 w 1282110"/>
                      <a:gd name="connsiteY6" fmla="*/ 696578 h 732704"/>
                      <a:gd name="connsiteX7" fmla="*/ 1082599 w 1282110"/>
                      <a:gd name="connsiteY7" fmla="*/ 696578 h 732704"/>
                      <a:gd name="connsiteX8" fmla="*/ 1060176 w 1282110"/>
                      <a:gd name="connsiteY8" fmla="*/ 696475 h 732704"/>
                      <a:gd name="connsiteX9" fmla="*/ 641087 w 1282110"/>
                      <a:gd name="connsiteY9" fmla="*/ 697720 h 732704"/>
                      <a:gd name="connsiteX10" fmla="*/ 218364 w 1282110"/>
                      <a:gd name="connsiteY10" fmla="*/ 698966 h 732704"/>
                      <a:gd name="connsiteX11" fmla="*/ 197187 w 1282110"/>
                      <a:gd name="connsiteY11" fmla="*/ 698862 h 732704"/>
                      <a:gd name="connsiteX12" fmla="*/ 33787 w 1282110"/>
                      <a:gd name="connsiteY12" fmla="*/ 531102 h 732704"/>
                      <a:gd name="connsiteX13" fmla="*/ 187844 w 1282110"/>
                      <a:gd name="connsiteY13" fmla="*/ 379744 h 732704"/>
                      <a:gd name="connsiteX14" fmla="*/ 191789 w 1282110"/>
                      <a:gd name="connsiteY14" fmla="*/ 379744 h 732704"/>
                      <a:gd name="connsiteX15" fmla="*/ 229784 w 1282110"/>
                      <a:gd name="connsiteY15" fmla="*/ 385142 h 732704"/>
                      <a:gd name="connsiteX16" fmla="*/ 264249 w 1282110"/>
                      <a:gd name="connsiteY16" fmla="*/ 394693 h 732704"/>
                      <a:gd name="connsiteX17" fmla="*/ 271724 w 1282110"/>
                      <a:gd name="connsiteY17" fmla="*/ 359709 h 732704"/>
                      <a:gd name="connsiteX18" fmla="*/ 469486 w 1282110"/>
                      <a:gd name="connsiteY18" fmla="*/ 197969 h 732704"/>
                      <a:gd name="connsiteX19" fmla="*/ 474365 w 1282110"/>
                      <a:gd name="connsiteY19" fmla="*/ 198073 h 732704"/>
                      <a:gd name="connsiteX20" fmla="*/ 556376 w 1282110"/>
                      <a:gd name="connsiteY20" fmla="*/ 217590 h 732704"/>
                      <a:gd name="connsiteX21" fmla="*/ 589285 w 1282110"/>
                      <a:gd name="connsiteY21" fmla="*/ 233577 h 732704"/>
                      <a:gd name="connsiteX22" fmla="*/ 602469 w 1282110"/>
                      <a:gd name="connsiteY22" fmla="*/ 199423 h 732704"/>
                      <a:gd name="connsiteX23" fmla="*/ 827741 w 1282110"/>
                      <a:gd name="connsiteY23" fmla="*/ 33739 h 732704"/>
                      <a:gd name="connsiteX24" fmla="*/ 827741 w 1282110"/>
                      <a:gd name="connsiteY24" fmla="*/ 0 h 732704"/>
                      <a:gd name="connsiteX25" fmla="*/ 571325 w 1282110"/>
                      <a:gd name="connsiteY25" fmla="*/ 187173 h 732704"/>
                      <a:gd name="connsiteX26" fmla="*/ 475610 w 1282110"/>
                      <a:gd name="connsiteY26" fmla="*/ 164231 h 732704"/>
                      <a:gd name="connsiteX27" fmla="*/ 469797 w 1282110"/>
                      <a:gd name="connsiteY27" fmla="*/ 164127 h 732704"/>
                      <a:gd name="connsiteX28" fmla="*/ 239023 w 1282110"/>
                      <a:gd name="connsiteY28" fmla="*/ 352545 h 732704"/>
                      <a:gd name="connsiteX29" fmla="*/ 192723 w 1282110"/>
                      <a:gd name="connsiteY29" fmla="*/ 345902 h 732704"/>
                      <a:gd name="connsiteX30" fmla="*/ 188155 w 1282110"/>
                      <a:gd name="connsiteY30" fmla="*/ 345798 h 732704"/>
                      <a:gd name="connsiteX31" fmla="*/ 48 w 1282110"/>
                      <a:gd name="connsiteY31" fmla="*/ 530272 h 732704"/>
                      <a:gd name="connsiteX32" fmla="*/ 196253 w 1282110"/>
                      <a:gd name="connsiteY32" fmla="*/ 732601 h 732704"/>
                      <a:gd name="connsiteX33" fmla="*/ 218364 w 1282110"/>
                      <a:gd name="connsiteY33" fmla="*/ 732705 h 732704"/>
                      <a:gd name="connsiteX34" fmla="*/ 1060176 w 1282110"/>
                      <a:gd name="connsiteY34" fmla="*/ 730110 h 732704"/>
                      <a:gd name="connsiteX35" fmla="*/ 1081872 w 1282110"/>
                      <a:gd name="connsiteY35" fmla="*/ 730213 h 732704"/>
                      <a:gd name="connsiteX36" fmla="*/ 1086336 w 1282110"/>
                      <a:gd name="connsiteY36" fmla="*/ 730317 h 732704"/>
                      <a:gd name="connsiteX37" fmla="*/ 1282022 w 1282110"/>
                      <a:gd name="connsiteY37" fmla="*/ 507018 h 732704"/>
                      <a:gd name="connsiteX38" fmla="*/ 1104296 w 1282110"/>
                      <a:gd name="connsiteY38" fmla="*/ 274686 h 732704"/>
                      <a:gd name="connsiteX39" fmla="*/ 834592 w 1282110"/>
                      <a:gd name="connsiteY39" fmla="*/ 104 h 732704"/>
                      <a:gd name="connsiteX40" fmla="*/ 827741 w 1282110"/>
                      <a:gd name="connsiteY40" fmla="*/ 0 h 732704"/>
                      <a:gd name="connsiteX41" fmla="*/ 827741 w 1282110"/>
                      <a:gd name="connsiteY41" fmla="*/ 0 h 732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82110" h="732704">
                        <a:moveTo>
                          <a:pt x="827741" y="33739"/>
                        </a:moveTo>
                        <a:cubicBezTo>
                          <a:pt x="829713" y="33739"/>
                          <a:pt x="831685" y="33739"/>
                          <a:pt x="833762" y="33843"/>
                        </a:cubicBezTo>
                        <a:cubicBezTo>
                          <a:pt x="956467" y="36853"/>
                          <a:pt x="1058411" y="141703"/>
                          <a:pt x="1070764" y="277801"/>
                        </a:cubicBezTo>
                        <a:lnTo>
                          <a:pt x="1073256" y="305622"/>
                        </a:lnTo>
                        <a:lnTo>
                          <a:pt x="1101077" y="308322"/>
                        </a:lnTo>
                        <a:cubicBezTo>
                          <a:pt x="1186203" y="316419"/>
                          <a:pt x="1250878" y="403413"/>
                          <a:pt x="1248283" y="506291"/>
                        </a:cubicBezTo>
                        <a:cubicBezTo>
                          <a:pt x="1245999" y="611245"/>
                          <a:pt x="1173330" y="696578"/>
                          <a:pt x="1086336" y="696578"/>
                        </a:cubicBezTo>
                        <a:cubicBezTo>
                          <a:pt x="1085194" y="696578"/>
                          <a:pt x="1083948" y="696578"/>
                          <a:pt x="1082599" y="696578"/>
                        </a:cubicBezTo>
                        <a:cubicBezTo>
                          <a:pt x="1080107" y="696578"/>
                          <a:pt x="1072322" y="696475"/>
                          <a:pt x="1060176" y="696475"/>
                        </a:cubicBezTo>
                        <a:cubicBezTo>
                          <a:pt x="998511" y="696475"/>
                          <a:pt x="816840" y="697097"/>
                          <a:pt x="641087" y="697720"/>
                        </a:cubicBezTo>
                        <a:cubicBezTo>
                          <a:pt x="463983" y="698343"/>
                          <a:pt x="280963" y="698966"/>
                          <a:pt x="218364" y="698966"/>
                        </a:cubicBezTo>
                        <a:cubicBezTo>
                          <a:pt x="206841" y="698966"/>
                          <a:pt x="199471" y="698966"/>
                          <a:pt x="197187" y="698862"/>
                        </a:cubicBezTo>
                        <a:cubicBezTo>
                          <a:pt x="111231" y="696578"/>
                          <a:pt x="31814" y="614982"/>
                          <a:pt x="33787" y="531102"/>
                        </a:cubicBezTo>
                        <a:cubicBezTo>
                          <a:pt x="35759" y="447637"/>
                          <a:pt x="104898" y="379744"/>
                          <a:pt x="187844" y="379744"/>
                        </a:cubicBezTo>
                        <a:cubicBezTo>
                          <a:pt x="189089" y="379744"/>
                          <a:pt x="190335" y="379744"/>
                          <a:pt x="191789" y="379744"/>
                        </a:cubicBezTo>
                        <a:cubicBezTo>
                          <a:pt x="205077" y="380056"/>
                          <a:pt x="217845" y="381820"/>
                          <a:pt x="229784" y="385142"/>
                        </a:cubicBezTo>
                        <a:lnTo>
                          <a:pt x="264249" y="394693"/>
                        </a:lnTo>
                        <a:lnTo>
                          <a:pt x="271724" y="359709"/>
                        </a:lnTo>
                        <a:cubicBezTo>
                          <a:pt x="291863" y="265966"/>
                          <a:pt x="375017" y="197969"/>
                          <a:pt x="469486" y="197969"/>
                        </a:cubicBezTo>
                        <a:cubicBezTo>
                          <a:pt x="471147" y="197969"/>
                          <a:pt x="472808" y="197969"/>
                          <a:pt x="474365" y="198073"/>
                        </a:cubicBezTo>
                        <a:cubicBezTo>
                          <a:pt x="503640" y="198904"/>
                          <a:pt x="531254" y="205444"/>
                          <a:pt x="556376" y="217590"/>
                        </a:cubicBezTo>
                        <a:lnTo>
                          <a:pt x="589285" y="233577"/>
                        </a:lnTo>
                        <a:lnTo>
                          <a:pt x="602469" y="199423"/>
                        </a:lnTo>
                        <a:cubicBezTo>
                          <a:pt x="641710" y="98725"/>
                          <a:pt x="730054" y="33739"/>
                          <a:pt x="827741" y="33739"/>
                        </a:cubicBezTo>
                        <a:moveTo>
                          <a:pt x="827741" y="0"/>
                        </a:moveTo>
                        <a:cubicBezTo>
                          <a:pt x="713132" y="0"/>
                          <a:pt x="613992" y="77028"/>
                          <a:pt x="571325" y="187173"/>
                        </a:cubicBezTo>
                        <a:cubicBezTo>
                          <a:pt x="542154" y="173055"/>
                          <a:pt x="509972" y="165165"/>
                          <a:pt x="475610" y="164231"/>
                        </a:cubicBezTo>
                        <a:cubicBezTo>
                          <a:pt x="473638" y="164231"/>
                          <a:pt x="471666" y="164127"/>
                          <a:pt x="469797" y="164127"/>
                        </a:cubicBezTo>
                        <a:cubicBezTo>
                          <a:pt x="356953" y="164127"/>
                          <a:pt x="262277" y="244270"/>
                          <a:pt x="239023" y="352545"/>
                        </a:cubicBezTo>
                        <a:cubicBezTo>
                          <a:pt x="224282" y="348497"/>
                          <a:pt x="208606" y="346317"/>
                          <a:pt x="192723" y="345902"/>
                        </a:cubicBezTo>
                        <a:cubicBezTo>
                          <a:pt x="191166" y="345902"/>
                          <a:pt x="189609" y="345798"/>
                          <a:pt x="188155" y="345798"/>
                        </a:cubicBezTo>
                        <a:cubicBezTo>
                          <a:pt x="86212" y="346005"/>
                          <a:pt x="2539" y="427602"/>
                          <a:pt x="48" y="530272"/>
                        </a:cubicBezTo>
                        <a:cubicBezTo>
                          <a:pt x="-2444" y="634499"/>
                          <a:pt x="92544" y="729798"/>
                          <a:pt x="196253" y="732601"/>
                        </a:cubicBezTo>
                        <a:cubicBezTo>
                          <a:pt x="198848" y="732601"/>
                          <a:pt x="206530" y="732705"/>
                          <a:pt x="218364" y="732705"/>
                        </a:cubicBezTo>
                        <a:cubicBezTo>
                          <a:pt x="343250" y="732705"/>
                          <a:pt x="936639" y="730110"/>
                          <a:pt x="1060176" y="730110"/>
                        </a:cubicBezTo>
                        <a:cubicBezTo>
                          <a:pt x="1071906" y="730110"/>
                          <a:pt x="1079381" y="730110"/>
                          <a:pt x="1081872" y="730213"/>
                        </a:cubicBezTo>
                        <a:cubicBezTo>
                          <a:pt x="1083326" y="730213"/>
                          <a:pt x="1084779" y="730317"/>
                          <a:pt x="1086336" y="730317"/>
                        </a:cubicBezTo>
                        <a:cubicBezTo>
                          <a:pt x="1191809" y="730317"/>
                          <a:pt x="1279323" y="630865"/>
                          <a:pt x="1282022" y="507018"/>
                        </a:cubicBezTo>
                        <a:cubicBezTo>
                          <a:pt x="1285136" y="385246"/>
                          <a:pt x="1206239" y="284445"/>
                          <a:pt x="1104296" y="274686"/>
                        </a:cubicBezTo>
                        <a:cubicBezTo>
                          <a:pt x="1090489" y="123121"/>
                          <a:pt x="976399" y="3530"/>
                          <a:pt x="834592" y="104"/>
                        </a:cubicBezTo>
                        <a:cubicBezTo>
                          <a:pt x="832308" y="0"/>
                          <a:pt x="830024" y="0"/>
                          <a:pt x="827741" y="0"/>
                        </a:cubicBezTo>
                        <a:lnTo>
                          <a:pt x="827741" y="0"/>
                        </a:lnTo>
                        <a:close/>
                      </a:path>
                    </a:pathLst>
                  </a:custGeom>
                  <a:solidFill>
                    <a:schemeClr val="bg1"/>
                  </a:solidFill>
                  <a:ln w="10370" cap="flat">
                    <a:noFill/>
                    <a:prstDash val="solid"/>
                    <a:miter/>
                  </a:ln>
                </p:spPr>
                <p:txBody>
                  <a:bodyPr rtlCol="0" anchor="ctr"/>
                  <a:lstStyle/>
                  <a:p>
                    <a:endParaRPr lang="en-US" sz="1100">
                      <a:solidFill>
                        <a:srgbClr val="717074"/>
                      </a:solidFill>
                      <a:latin typeface="+mj-lt"/>
                    </a:endParaRPr>
                  </a:p>
                </p:txBody>
              </p:sp>
              <p:sp>
                <p:nvSpPr>
                  <p:cNvPr id="65" name="Freeform: Shape 451">
                    <a:extLst>
                      <a:ext uri="{FF2B5EF4-FFF2-40B4-BE49-F238E27FC236}">
                        <a16:creationId xmlns:a16="http://schemas.microsoft.com/office/drawing/2014/main" id="{36602C68-C6DB-7203-F391-DE95327408AF}"/>
                      </a:ext>
                    </a:extLst>
                  </p:cNvPr>
                  <p:cNvSpPr/>
                  <p:nvPr/>
                </p:nvSpPr>
                <p:spPr>
                  <a:xfrm>
                    <a:off x="1295723" y="2042732"/>
                    <a:ext cx="535763" cy="162534"/>
                  </a:xfrm>
                  <a:custGeom>
                    <a:avLst/>
                    <a:gdLst/>
                    <a:ahLst/>
                    <a:cxnLst/>
                    <a:rect l="l" t="t" r="r" b="b"/>
                    <a:pathLst>
                      <a:path w="535763" h="162534">
                        <a:moveTo>
                          <a:pt x="326517" y="104927"/>
                        </a:moveTo>
                        <a:cubicBezTo>
                          <a:pt x="319355" y="104927"/>
                          <a:pt x="313335" y="106718"/>
                          <a:pt x="308458" y="110299"/>
                        </a:cubicBezTo>
                        <a:cubicBezTo>
                          <a:pt x="303581" y="113881"/>
                          <a:pt x="301143" y="118415"/>
                          <a:pt x="301143" y="123901"/>
                        </a:cubicBezTo>
                        <a:cubicBezTo>
                          <a:pt x="301143" y="129387"/>
                          <a:pt x="303353" y="133807"/>
                          <a:pt x="307772" y="137160"/>
                        </a:cubicBezTo>
                        <a:cubicBezTo>
                          <a:pt x="312192" y="140513"/>
                          <a:pt x="317754" y="142189"/>
                          <a:pt x="324460" y="142189"/>
                        </a:cubicBezTo>
                        <a:cubicBezTo>
                          <a:pt x="331623" y="142189"/>
                          <a:pt x="338214" y="140436"/>
                          <a:pt x="344234" y="136931"/>
                        </a:cubicBezTo>
                        <a:cubicBezTo>
                          <a:pt x="350254" y="133426"/>
                          <a:pt x="353949" y="128702"/>
                          <a:pt x="355321" y="122758"/>
                        </a:cubicBezTo>
                        <a:lnTo>
                          <a:pt x="355321" y="109271"/>
                        </a:lnTo>
                        <a:cubicBezTo>
                          <a:pt x="346177" y="106375"/>
                          <a:pt x="336576" y="104927"/>
                          <a:pt x="326517" y="104927"/>
                        </a:cubicBezTo>
                        <a:close/>
                        <a:moveTo>
                          <a:pt x="193167" y="104927"/>
                        </a:moveTo>
                        <a:cubicBezTo>
                          <a:pt x="186005" y="104927"/>
                          <a:pt x="179985" y="106718"/>
                          <a:pt x="175108" y="110299"/>
                        </a:cubicBezTo>
                        <a:cubicBezTo>
                          <a:pt x="170231" y="113881"/>
                          <a:pt x="167793" y="118415"/>
                          <a:pt x="167793" y="123901"/>
                        </a:cubicBezTo>
                        <a:cubicBezTo>
                          <a:pt x="167793" y="129387"/>
                          <a:pt x="170003" y="133807"/>
                          <a:pt x="174422" y="137160"/>
                        </a:cubicBezTo>
                        <a:cubicBezTo>
                          <a:pt x="178842" y="140513"/>
                          <a:pt x="184404" y="142189"/>
                          <a:pt x="191110" y="142189"/>
                        </a:cubicBezTo>
                        <a:cubicBezTo>
                          <a:pt x="198273" y="142189"/>
                          <a:pt x="204864" y="140436"/>
                          <a:pt x="210884" y="136931"/>
                        </a:cubicBezTo>
                        <a:cubicBezTo>
                          <a:pt x="216904" y="133426"/>
                          <a:pt x="220599" y="128702"/>
                          <a:pt x="221971" y="122758"/>
                        </a:cubicBezTo>
                        <a:lnTo>
                          <a:pt x="221971" y="109271"/>
                        </a:lnTo>
                        <a:cubicBezTo>
                          <a:pt x="212827" y="106375"/>
                          <a:pt x="203226" y="104927"/>
                          <a:pt x="193167" y="104927"/>
                        </a:cubicBezTo>
                        <a:close/>
                        <a:moveTo>
                          <a:pt x="332004" y="38862"/>
                        </a:moveTo>
                        <a:cubicBezTo>
                          <a:pt x="347549" y="38862"/>
                          <a:pt x="359855" y="43396"/>
                          <a:pt x="368923" y="52463"/>
                        </a:cubicBezTo>
                        <a:cubicBezTo>
                          <a:pt x="377991" y="61531"/>
                          <a:pt x="382524" y="73609"/>
                          <a:pt x="382524" y="88697"/>
                        </a:cubicBezTo>
                        <a:lnTo>
                          <a:pt x="382524" y="159791"/>
                        </a:lnTo>
                        <a:lnTo>
                          <a:pt x="355321" y="159791"/>
                        </a:lnTo>
                        <a:lnTo>
                          <a:pt x="355321" y="145847"/>
                        </a:lnTo>
                        <a:cubicBezTo>
                          <a:pt x="351054" y="151028"/>
                          <a:pt x="345567" y="155105"/>
                          <a:pt x="338862" y="158077"/>
                        </a:cubicBezTo>
                        <a:cubicBezTo>
                          <a:pt x="332156" y="161048"/>
                          <a:pt x="325298" y="162534"/>
                          <a:pt x="318288" y="162534"/>
                        </a:cubicBezTo>
                        <a:cubicBezTo>
                          <a:pt x="309906" y="162534"/>
                          <a:pt x="302400" y="160972"/>
                          <a:pt x="295771" y="157848"/>
                        </a:cubicBezTo>
                        <a:cubicBezTo>
                          <a:pt x="289141" y="154724"/>
                          <a:pt x="283922" y="150304"/>
                          <a:pt x="280112" y="144589"/>
                        </a:cubicBezTo>
                        <a:cubicBezTo>
                          <a:pt x="276302" y="138874"/>
                          <a:pt x="274397" y="132283"/>
                          <a:pt x="274397" y="124815"/>
                        </a:cubicBezTo>
                        <a:cubicBezTo>
                          <a:pt x="274397" y="117195"/>
                          <a:pt x="276530" y="110414"/>
                          <a:pt x="280797" y="104470"/>
                        </a:cubicBezTo>
                        <a:cubicBezTo>
                          <a:pt x="285065" y="98526"/>
                          <a:pt x="290856" y="93878"/>
                          <a:pt x="298171" y="90525"/>
                        </a:cubicBezTo>
                        <a:cubicBezTo>
                          <a:pt x="305486" y="87173"/>
                          <a:pt x="313563" y="85496"/>
                          <a:pt x="322403" y="85496"/>
                        </a:cubicBezTo>
                        <a:cubicBezTo>
                          <a:pt x="332918" y="85496"/>
                          <a:pt x="343891" y="87554"/>
                          <a:pt x="355321" y="91668"/>
                        </a:cubicBezTo>
                        <a:lnTo>
                          <a:pt x="355321" y="88697"/>
                        </a:lnTo>
                        <a:cubicBezTo>
                          <a:pt x="355321" y="80924"/>
                          <a:pt x="352997" y="74485"/>
                          <a:pt x="348349" y="69380"/>
                        </a:cubicBezTo>
                        <a:cubicBezTo>
                          <a:pt x="343701" y="64274"/>
                          <a:pt x="336423" y="61722"/>
                          <a:pt x="326517" y="61722"/>
                        </a:cubicBezTo>
                        <a:cubicBezTo>
                          <a:pt x="317069" y="61722"/>
                          <a:pt x="306401" y="64694"/>
                          <a:pt x="294513" y="70637"/>
                        </a:cubicBezTo>
                        <a:lnTo>
                          <a:pt x="284912" y="51206"/>
                        </a:lnTo>
                        <a:cubicBezTo>
                          <a:pt x="301676" y="42977"/>
                          <a:pt x="317373" y="38862"/>
                          <a:pt x="332004" y="38862"/>
                        </a:cubicBezTo>
                        <a:close/>
                        <a:moveTo>
                          <a:pt x="198654" y="38862"/>
                        </a:moveTo>
                        <a:cubicBezTo>
                          <a:pt x="214199" y="38862"/>
                          <a:pt x="226505" y="43396"/>
                          <a:pt x="235573" y="52463"/>
                        </a:cubicBezTo>
                        <a:cubicBezTo>
                          <a:pt x="244641" y="61531"/>
                          <a:pt x="249174" y="73609"/>
                          <a:pt x="249174" y="88697"/>
                        </a:cubicBezTo>
                        <a:lnTo>
                          <a:pt x="249174" y="159791"/>
                        </a:lnTo>
                        <a:lnTo>
                          <a:pt x="221971" y="159791"/>
                        </a:lnTo>
                        <a:lnTo>
                          <a:pt x="221971" y="145847"/>
                        </a:lnTo>
                        <a:cubicBezTo>
                          <a:pt x="217704" y="151028"/>
                          <a:pt x="212217" y="155105"/>
                          <a:pt x="205512" y="158077"/>
                        </a:cubicBezTo>
                        <a:cubicBezTo>
                          <a:pt x="198806" y="161048"/>
                          <a:pt x="191948" y="162534"/>
                          <a:pt x="184938" y="162534"/>
                        </a:cubicBezTo>
                        <a:cubicBezTo>
                          <a:pt x="176556" y="162534"/>
                          <a:pt x="169050" y="160972"/>
                          <a:pt x="162421" y="157848"/>
                        </a:cubicBezTo>
                        <a:cubicBezTo>
                          <a:pt x="155791" y="154724"/>
                          <a:pt x="150572" y="150304"/>
                          <a:pt x="146762" y="144589"/>
                        </a:cubicBezTo>
                        <a:cubicBezTo>
                          <a:pt x="142952" y="138874"/>
                          <a:pt x="141047" y="132283"/>
                          <a:pt x="141047" y="124815"/>
                        </a:cubicBezTo>
                        <a:cubicBezTo>
                          <a:pt x="141047" y="117195"/>
                          <a:pt x="143180" y="110414"/>
                          <a:pt x="147447" y="104470"/>
                        </a:cubicBezTo>
                        <a:cubicBezTo>
                          <a:pt x="151715" y="98526"/>
                          <a:pt x="157506" y="93878"/>
                          <a:pt x="164821" y="90525"/>
                        </a:cubicBezTo>
                        <a:cubicBezTo>
                          <a:pt x="172136" y="87173"/>
                          <a:pt x="180213" y="85496"/>
                          <a:pt x="189053" y="85496"/>
                        </a:cubicBezTo>
                        <a:cubicBezTo>
                          <a:pt x="199568" y="85496"/>
                          <a:pt x="210541" y="87554"/>
                          <a:pt x="221971" y="91668"/>
                        </a:cubicBezTo>
                        <a:lnTo>
                          <a:pt x="221971" y="88697"/>
                        </a:lnTo>
                        <a:cubicBezTo>
                          <a:pt x="221971" y="80924"/>
                          <a:pt x="219647" y="74485"/>
                          <a:pt x="214999" y="69380"/>
                        </a:cubicBezTo>
                        <a:cubicBezTo>
                          <a:pt x="210351" y="64274"/>
                          <a:pt x="203073" y="61722"/>
                          <a:pt x="193167" y="61722"/>
                        </a:cubicBezTo>
                        <a:cubicBezTo>
                          <a:pt x="183719" y="61722"/>
                          <a:pt x="173051" y="64694"/>
                          <a:pt x="161163" y="70637"/>
                        </a:cubicBezTo>
                        <a:lnTo>
                          <a:pt x="151562" y="51206"/>
                        </a:lnTo>
                        <a:cubicBezTo>
                          <a:pt x="168326" y="42977"/>
                          <a:pt x="184023" y="38862"/>
                          <a:pt x="198654" y="38862"/>
                        </a:cubicBezTo>
                        <a:close/>
                        <a:moveTo>
                          <a:pt x="472212" y="0"/>
                        </a:moveTo>
                        <a:cubicBezTo>
                          <a:pt x="494919" y="0"/>
                          <a:pt x="514731" y="7315"/>
                          <a:pt x="531648" y="21945"/>
                        </a:cubicBezTo>
                        <a:lnTo>
                          <a:pt x="516103" y="42748"/>
                        </a:lnTo>
                        <a:cubicBezTo>
                          <a:pt x="509245" y="36804"/>
                          <a:pt x="502006" y="32270"/>
                          <a:pt x="494386" y="29146"/>
                        </a:cubicBezTo>
                        <a:cubicBezTo>
                          <a:pt x="486766" y="26022"/>
                          <a:pt x="479070" y="24460"/>
                          <a:pt x="471297" y="24460"/>
                        </a:cubicBezTo>
                        <a:cubicBezTo>
                          <a:pt x="463525" y="24460"/>
                          <a:pt x="457162" y="26441"/>
                          <a:pt x="452209" y="30404"/>
                        </a:cubicBezTo>
                        <a:cubicBezTo>
                          <a:pt x="447256" y="34366"/>
                          <a:pt x="444780" y="39167"/>
                          <a:pt x="444780" y="44805"/>
                        </a:cubicBezTo>
                        <a:cubicBezTo>
                          <a:pt x="444780" y="48920"/>
                          <a:pt x="446037" y="52349"/>
                          <a:pt x="448552" y="55092"/>
                        </a:cubicBezTo>
                        <a:cubicBezTo>
                          <a:pt x="451066" y="57836"/>
                          <a:pt x="454876" y="60122"/>
                          <a:pt x="459982" y="61950"/>
                        </a:cubicBezTo>
                        <a:cubicBezTo>
                          <a:pt x="465087" y="63779"/>
                          <a:pt x="472136" y="65760"/>
                          <a:pt x="481127" y="67894"/>
                        </a:cubicBezTo>
                        <a:cubicBezTo>
                          <a:pt x="499263" y="72009"/>
                          <a:pt x="512903" y="77457"/>
                          <a:pt x="522047" y="84239"/>
                        </a:cubicBezTo>
                        <a:cubicBezTo>
                          <a:pt x="531191" y="91021"/>
                          <a:pt x="535763" y="101041"/>
                          <a:pt x="535763" y="114300"/>
                        </a:cubicBezTo>
                        <a:cubicBezTo>
                          <a:pt x="535763" y="123749"/>
                          <a:pt x="533438" y="132092"/>
                          <a:pt x="528790" y="139331"/>
                        </a:cubicBezTo>
                        <a:cubicBezTo>
                          <a:pt x="524142" y="146570"/>
                          <a:pt x="517398" y="152209"/>
                          <a:pt x="508559" y="156248"/>
                        </a:cubicBezTo>
                        <a:cubicBezTo>
                          <a:pt x="499720" y="160286"/>
                          <a:pt x="489128" y="162306"/>
                          <a:pt x="476784" y="162306"/>
                        </a:cubicBezTo>
                        <a:cubicBezTo>
                          <a:pt x="463525" y="162306"/>
                          <a:pt x="451219" y="160134"/>
                          <a:pt x="439865" y="155791"/>
                        </a:cubicBezTo>
                        <a:cubicBezTo>
                          <a:pt x="428511" y="151447"/>
                          <a:pt x="418415" y="145161"/>
                          <a:pt x="409575" y="136931"/>
                        </a:cubicBezTo>
                        <a:lnTo>
                          <a:pt x="426263" y="116586"/>
                        </a:lnTo>
                        <a:cubicBezTo>
                          <a:pt x="441960" y="130759"/>
                          <a:pt x="459182" y="137846"/>
                          <a:pt x="477927" y="137846"/>
                        </a:cubicBezTo>
                        <a:cubicBezTo>
                          <a:pt x="487071" y="137846"/>
                          <a:pt x="494234" y="135864"/>
                          <a:pt x="499415" y="131902"/>
                        </a:cubicBezTo>
                        <a:cubicBezTo>
                          <a:pt x="504597" y="127940"/>
                          <a:pt x="507188" y="122987"/>
                          <a:pt x="507188" y="117043"/>
                        </a:cubicBezTo>
                        <a:cubicBezTo>
                          <a:pt x="507188" y="112776"/>
                          <a:pt x="505930" y="109309"/>
                          <a:pt x="503416" y="106642"/>
                        </a:cubicBezTo>
                        <a:cubicBezTo>
                          <a:pt x="500901" y="103975"/>
                          <a:pt x="497167" y="101689"/>
                          <a:pt x="492214" y="99784"/>
                        </a:cubicBezTo>
                        <a:cubicBezTo>
                          <a:pt x="487261" y="97879"/>
                          <a:pt x="480137" y="95859"/>
                          <a:pt x="470840" y="93726"/>
                        </a:cubicBezTo>
                        <a:cubicBezTo>
                          <a:pt x="458648" y="90830"/>
                          <a:pt x="448666" y="87668"/>
                          <a:pt x="440894" y="84239"/>
                        </a:cubicBezTo>
                        <a:cubicBezTo>
                          <a:pt x="433121" y="80810"/>
                          <a:pt x="427025" y="76162"/>
                          <a:pt x="422606" y="70294"/>
                        </a:cubicBezTo>
                        <a:cubicBezTo>
                          <a:pt x="418186" y="64427"/>
                          <a:pt x="415976" y="56769"/>
                          <a:pt x="415976" y="47320"/>
                        </a:cubicBezTo>
                        <a:cubicBezTo>
                          <a:pt x="415976" y="38328"/>
                          <a:pt x="418377" y="30213"/>
                          <a:pt x="423177" y="22974"/>
                        </a:cubicBezTo>
                        <a:cubicBezTo>
                          <a:pt x="427978" y="15735"/>
                          <a:pt x="434645" y="10096"/>
                          <a:pt x="443180" y="6058"/>
                        </a:cubicBezTo>
                        <a:cubicBezTo>
                          <a:pt x="451714" y="2019"/>
                          <a:pt x="461391" y="0"/>
                          <a:pt x="472212" y="0"/>
                        </a:cubicBezTo>
                        <a:close/>
                        <a:moveTo>
                          <a:pt x="62637" y="0"/>
                        </a:moveTo>
                        <a:cubicBezTo>
                          <a:pt x="85344" y="0"/>
                          <a:pt x="105156" y="7315"/>
                          <a:pt x="122073" y="21945"/>
                        </a:cubicBezTo>
                        <a:lnTo>
                          <a:pt x="106528" y="42748"/>
                        </a:lnTo>
                        <a:cubicBezTo>
                          <a:pt x="99670" y="36804"/>
                          <a:pt x="92431" y="32270"/>
                          <a:pt x="84811" y="29146"/>
                        </a:cubicBezTo>
                        <a:cubicBezTo>
                          <a:pt x="77191" y="26022"/>
                          <a:pt x="69495" y="24460"/>
                          <a:pt x="61722" y="24460"/>
                        </a:cubicBezTo>
                        <a:cubicBezTo>
                          <a:pt x="53950" y="24460"/>
                          <a:pt x="47587" y="26441"/>
                          <a:pt x="42634" y="30404"/>
                        </a:cubicBezTo>
                        <a:cubicBezTo>
                          <a:pt x="37681" y="34366"/>
                          <a:pt x="35205" y="39167"/>
                          <a:pt x="35205" y="44805"/>
                        </a:cubicBezTo>
                        <a:cubicBezTo>
                          <a:pt x="35205" y="48920"/>
                          <a:pt x="36462" y="52349"/>
                          <a:pt x="38977" y="55092"/>
                        </a:cubicBezTo>
                        <a:cubicBezTo>
                          <a:pt x="41491" y="57836"/>
                          <a:pt x="45301" y="60122"/>
                          <a:pt x="50407" y="61950"/>
                        </a:cubicBezTo>
                        <a:cubicBezTo>
                          <a:pt x="55512" y="63779"/>
                          <a:pt x="62561" y="65760"/>
                          <a:pt x="71552" y="67894"/>
                        </a:cubicBezTo>
                        <a:cubicBezTo>
                          <a:pt x="89688" y="72009"/>
                          <a:pt x="103328" y="77457"/>
                          <a:pt x="112472" y="84239"/>
                        </a:cubicBezTo>
                        <a:cubicBezTo>
                          <a:pt x="121616" y="91021"/>
                          <a:pt x="126188" y="101041"/>
                          <a:pt x="126188" y="114300"/>
                        </a:cubicBezTo>
                        <a:cubicBezTo>
                          <a:pt x="126188" y="123749"/>
                          <a:pt x="123864" y="132092"/>
                          <a:pt x="119215" y="139331"/>
                        </a:cubicBezTo>
                        <a:cubicBezTo>
                          <a:pt x="114567" y="146570"/>
                          <a:pt x="107823" y="152209"/>
                          <a:pt x="98984" y="156248"/>
                        </a:cubicBezTo>
                        <a:cubicBezTo>
                          <a:pt x="90145" y="160286"/>
                          <a:pt x="79553" y="162306"/>
                          <a:pt x="67209" y="162306"/>
                        </a:cubicBezTo>
                        <a:cubicBezTo>
                          <a:pt x="53950" y="162306"/>
                          <a:pt x="41644" y="160134"/>
                          <a:pt x="30290" y="155791"/>
                        </a:cubicBezTo>
                        <a:cubicBezTo>
                          <a:pt x="18936" y="151447"/>
                          <a:pt x="8840" y="145161"/>
                          <a:pt x="0" y="136931"/>
                        </a:cubicBezTo>
                        <a:lnTo>
                          <a:pt x="16688" y="116586"/>
                        </a:lnTo>
                        <a:cubicBezTo>
                          <a:pt x="32385" y="130759"/>
                          <a:pt x="49607" y="137846"/>
                          <a:pt x="68352" y="137846"/>
                        </a:cubicBezTo>
                        <a:cubicBezTo>
                          <a:pt x="77496" y="137846"/>
                          <a:pt x="84659" y="135864"/>
                          <a:pt x="89840" y="131902"/>
                        </a:cubicBezTo>
                        <a:cubicBezTo>
                          <a:pt x="95022" y="127940"/>
                          <a:pt x="97613" y="122987"/>
                          <a:pt x="97613" y="117043"/>
                        </a:cubicBezTo>
                        <a:cubicBezTo>
                          <a:pt x="97613" y="112776"/>
                          <a:pt x="96355" y="109309"/>
                          <a:pt x="93841" y="106642"/>
                        </a:cubicBezTo>
                        <a:cubicBezTo>
                          <a:pt x="91326" y="103975"/>
                          <a:pt x="87592" y="101689"/>
                          <a:pt x="82639" y="99784"/>
                        </a:cubicBezTo>
                        <a:cubicBezTo>
                          <a:pt x="77686" y="97879"/>
                          <a:pt x="70562" y="95859"/>
                          <a:pt x="61265" y="93726"/>
                        </a:cubicBezTo>
                        <a:cubicBezTo>
                          <a:pt x="49073" y="90830"/>
                          <a:pt x="39091" y="87668"/>
                          <a:pt x="31319" y="84239"/>
                        </a:cubicBezTo>
                        <a:cubicBezTo>
                          <a:pt x="23546" y="80810"/>
                          <a:pt x="17450" y="76162"/>
                          <a:pt x="13031" y="70294"/>
                        </a:cubicBezTo>
                        <a:cubicBezTo>
                          <a:pt x="8611" y="64427"/>
                          <a:pt x="6401" y="56769"/>
                          <a:pt x="6401" y="47320"/>
                        </a:cubicBezTo>
                        <a:cubicBezTo>
                          <a:pt x="6401" y="38328"/>
                          <a:pt x="8802" y="30213"/>
                          <a:pt x="13602" y="22974"/>
                        </a:cubicBezTo>
                        <a:cubicBezTo>
                          <a:pt x="18403" y="15735"/>
                          <a:pt x="25070" y="10096"/>
                          <a:pt x="33605" y="6058"/>
                        </a:cubicBezTo>
                        <a:cubicBezTo>
                          <a:pt x="42139" y="2019"/>
                          <a:pt x="51816" y="0"/>
                          <a:pt x="62637"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100">
                      <a:solidFill>
                        <a:prstClr val="white"/>
                      </a:solidFill>
                      <a:latin typeface="+mj-lt"/>
                    </a:endParaRPr>
                  </a:p>
                </p:txBody>
              </p:sp>
            </p:grpSp>
          </p:grpSp>
        </p:grpSp>
        <p:sp>
          <p:nvSpPr>
            <p:cNvPr id="87" name="Rectangle 86">
              <a:extLst>
                <a:ext uri="{FF2B5EF4-FFF2-40B4-BE49-F238E27FC236}">
                  <a16:creationId xmlns:a16="http://schemas.microsoft.com/office/drawing/2014/main" id="{5B34376B-F6CA-423E-9B2B-7FBD64B6B1C1}"/>
                </a:ext>
              </a:extLst>
            </p:cNvPr>
            <p:cNvSpPr/>
            <p:nvPr/>
          </p:nvSpPr>
          <p:spPr>
            <a:xfrm>
              <a:off x="1085851" y="4553893"/>
              <a:ext cx="5181259" cy="19590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a:solidFill>
                  <a:schemeClr val="bg1"/>
                </a:solidFill>
                <a:latin typeface="+mj-lt"/>
              </a:endParaRPr>
            </a:p>
          </p:txBody>
        </p:sp>
        <p:sp>
          <p:nvSpPr>
            <p:cNvPr id="88" name="Rectangle 87">
              <a:extLst>
                <a:ext uri="{FF2B5EF4-FFF2-40B4-BE49-F238E27FC236}">
                  <a16:creationId xmlns:a16="http://schemas.microsoft.com/office/drawing/2014/main" id="{F87B4072-1DDF-368F-C618-FCD2EA389BED}"/>
                </a:ext>
              </a:extLst>
            </p:cNvPr>
            <p:cNvSpPr/>
            <p:nvPr/>
          </p:nvSpPr>
          <p:spPr>
            <a:xfrm>
              <a:off x="2747810" y="4428992"/>
              <a:ext cx="1812324" cy="258040"/>
            </a:xfrm>
            <a:prstGeom prst="rect">
              <a:avLst/>
            </a:prstGeom>
            <a:solidFill>
              <a:schemeClr val="bg1"/>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tx2"/>
                  </a:solidFill>
                  <a:latin typeface="+mj-lt"/>
                </a:rPr>
                <a:t>VMware Cloud</a:t>
              </a:r>
            </a:p>
          </p:txBody>
        </p:sp>
        <p:sp>
          <p:nvSpPr>
            <p:cNvPr id="85" name="Rectangle 84">
              <a:extLst>
                <a:ext uri="{FF2B5EF4-FFF2-40B4-BE49-F238E27FC236}">
                  <a16:creationId xmlns:a16="http://schemas.microsoft.com/office/drawing/2014/main" id="{FC52214D-3455-ED86-1049-4BE2FD33293F}"/>
                </a:ext>
              </a:extLst>
            </p:cNvPr>
            <p:cNvSpPr/>
            <p:nvPr/>
          </p:nvSpPr>
          <p:spPr>
            <a:xfrm>
              <a:off x="6582252" y="4543845"/>
              <a:ext cx="4899427" cy="19590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a:solidFill>
                  <a:schemeClr val="tx2"/>
                </a:solidFill>
                <a:latin typeface="+mj-lt"/>
              </a:endParaRPr>
            </a:p>
          </p:txBody>
        </p:sp>
        <p:pic>
          <p:nvPicPr>
            <p:cNvPr id="130" name="Graphic 129">
              <a:extLst>
                <a:ext uri="{FF2B5EF4-FFF2-40B4-BE49-F238E27FC236}">
                  <a16:creationId xmlns:a16="http://schemas.microsoft.com/office/drawing/2014/main" id="{2715323C-BDB6-9876-D577-F7AC9A0DA33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93856" y="4867147"/>
              <a:ext cx="273126" cy="239546"/>
            </a:xfrm>
            <a:prstGeom prst="rect">
              <a:avLst/>
            </a:prstGeom>
          </p:spPr>
        </p:pic>
        <p:sp>
          <p:nvSpPr>
            <p:cNvPr id="131" name="TextBox 130">
              <a:extLst>
                <a:ext uri="{FF2B5EF4-FFF2-40B4-BE49-F238E27FC236}">
                  <a16:creationId xmlns:a16="http://schemas.microsoft.com/office/drawing/2014/main" id="{9BC92F4C-79BE-0F86-3D10-DA679C9BFBDA}"/>
                </a:ext>
              </a:extLst>
            </p:cNvPr>
            <p:cNvSpPr txBox="1"/>
            <p:nvPr/>
          </p:nvSpPr>
          <p:spPr>
            <a:xfrm>
              <a:off x="7940134" y="4835644"/>
              <a:ext cx="1140816" cy="28086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Performance</a:t>
              </a:r>
            </a:p>
          </p:txBody>
        </p:sp>
        <p:sp>
          <p:nvSpPr>
            <p:cNvPr id="132" name="TextBox 131">
              <a:extLst>
                <a:ext uri="{FF2B5EF4-FFF2-40B4-BE49-F238E27FC236}">
                  <a16:creationId xmlns:a16="http://schemas.microsoft.com/office/drawing/2014/main" id="{E05AA908-1B26-10EE-2AB2-F7E2E93EE8E6}"/>
                </a:ext>
              </a:extLst>
            </p:cNvPr>
            <p:cNvSpPr txBox="1"/>
            <p:nvPr/>
          </p:nvSpPr>
          <p:spPr>
            <a:xfrm>
              <a:off x="10543819" y="4840098"/>
              <a:ext cx="854419" cy="28086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Delivery</a:t>
              </a:r>
            </a:p>
          </p:txBody>
        </p:sp>
        <p:pic>
          <p:nvPicPr>
            <p:cNvPr id="133" name="Graphic 132">
              <a:extLst>
                <a:ext uri="{FF2B5EF4-FFF2-40B4-BE49-F238E27FC236}">
                  <a16:creationId xmlns:a16="http://schemas.microsoft.com/office/drawing/2014/main" id="{3DF6808C-E167-D93D-BE57-DC6057D9E6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51807" y="4881352"/>
              <a:ext cx="213466" cy="179035"/>
            </a:xfrm>
            <a:prstGeom prst="rect">
              <a:avLst/>
            </a:prstGeom>
          </p:spPr>
        </p:pic>
        <p:sp>
          <p:nvSpPr>
            <p:cNvPr id="134" name="TextBox 133">
              <a:extLst>
                <a:ext uri="{FF2B5EF4-FFF2-40B4-BE49-F238E27FC236}">
                  <a16:creationId xmlns:a16="http://schemas.microsoft.com/office/drawing/2014/main" id="{F5CADA64-C927-6163-1CF1-25695F48F837}"/>
                </a:ext>
              </a:extLst>
            </p:cNvPr>
            <p:cNvSpPr txBox="1"/>
            <p:nvPr/>
          </p:nvSpPr>
          <p:spPr>
            <a:xfrm>
              <a:off x="7080593" y="4835679"/>
              <a:ext cx="545997" cy="26147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Cost</a:t>
              </a:r>
            </a:p>
          </p:txBody>
        </p:sp>
        <p:pic>
          <p:nvPicPr>
            <p:cNvPr id="135" name="Graphic 134">
              <a:extLst>
                <a:ext uri="{FF2B5EF4-FFF2-40B4-BE49-F238E27FC236}">
                  <a16:creationId xmlns:a16="http://schemas.microsoft.com/office/drawing/2014/main" id="{92FAE8D0-73BD-A5A2-314D-E1749281A5F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53392" y="4848964"/>
              <a:ext cx="234902" cy="234903"/>
            </a:xfrm>
            <a:prstGeom prst="rect">
              <a:avLst/>
            </a:prstGeom>
          </p:spPr>
        </p:pic>
        <p:sp>
          <p:nvSpPr>
            <p:cNvPr id="136" name="TextBox 135">
              <a:extLst>
                <a:ext uri="{FF2B5EF4-FFF2-40B4-BE49-F238E27FC236}">
                  <a16:creationId xmlns:a16="http://schemas.microsoft.com/office/drawing/2014/main" id="{15ABB3F7-EDAD-C8C3-CADC-E67111F4660A}"/>
                </a:ext>
              </a:extLst>
            </p:cNvPr>
            <p:cNvSpPr txBox="1"/>
            <p:nvPr/>
          </p:nvSpPr>
          <p:spPr>
            <a:xfrm>
              <a:off x="9222356" y="4835644"/>
              <a:ext cx="1248100" cy="261610"/>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Secure Config</a:t>
              </a:r>
            </a:p>
          </p:txBody>
        </p:sp>
        <p:pic>
          <p:nvPicPr>
            <p:cNvPr id="137" name="Graphic 136">
              <a:extLst>
                <a:ext uri="{FF2B5EF4-FFF2-40B4-BE49-F238E27FC236}">
                  <a16:creationId xmlns:a16="http://schemas.microsoft.com/office/drawing/2014/main" id="{FF659C2E-C304-339A-BC57-A7F59C1FE24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51454" y="4842762"/>
              <a:ext cx="170901" cy="247307"/>
            </a:xfrm>
            <a:prstGeom prst="rect">
              <a:avLst/>
            </a:prstGeom>
          </p:spPr>
        </p:pic>
        <p:sp>
          <p:nvSpPr>
            <p:cNvPr id="138" name="TextBox 137">
              <a:extLst>
                <a:ext uri="{FF2B5EF4-FFF2-40B4-BE49-F238E27FC236}">
                  <a16:creationId xmlns:a16="http://schemas.microsoft.com/office/drawing/2014/main" id="{3253DDC4-325C-3716-5FA9-61512BC28826}"/>
                </a:ext>
              </a:extLst>
            </p:cNvPr>
            <p:cNvSpPr txBox="1"/>
            <p:nvPr/>
          </p:nvSpPr>
          <p:spPr>
            <a:xfrm>
              <a:off x="8471452" y="5239094"/>
              <a:ext cx="2145457" cy="261610"/>
            </a:xfrm>
            <a:prstGeom prst="rect">
              <a:avLst/>
            </a:prstGeom>
            <a:noFill/>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IAAS  CAAS  PAAS</a:t>
              </a:r>
            </a:p>
          </p:txBody>
        </p:sp>
        <p:pic>
          <p:nvPicPr>
            <p:cNvPr id="139" name="Graphic 138">
              <a:extLst>
                <a:ext uri="{FF2B5EF4-FFF2-40B4-BE49-F238E27FC236}">
                  <a16:creationId xmlns:a16="http://schemas.microsoft.com/office/drawing/2014/main" id="{EE143B65-1CAB-E98A-C930-F5669D8CAC2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6200000">
              <a:off x="8221230" y="5255919"/>
              <a:ext cx="191670" cy="258337"/>
            </a:xfrm>
            <a:prstGeom prst="rect">
              <a:avLst/>
            </a:prstGeom>
          </p:spPr>
        </p:pic>
        <p:sp>
          <p:nvSpPr>
            <p:cNvPr id="190" name="TextBox 189">
              <a:extLst>
                <a:ext uri="{FF2B5EF4-FFF2-40B4-BE49-F238E27FC236}">
                  <a16:creationId xmlns:a16="http://schemas.microsoft.com/office/drawing/2014/main" id="{E07B1B42-1F62-5C2C-BCBC-C8B67351019F}"/>
                </a:ext>
              </a:extLst>
            </p:cNvPr>
            <p:cNvSpPr txBox="1"/>
            <p:nvPr/>
          </p:nvSpPr>
          <p:spPr>
            <a:xfrm>
              <a:off x="1150527" y="4322193"/>
              <a:ext cx="1328461" cy="169277"/>
            </a:xfrm>
            <a:prstGeom prst="rect">
              <a:avLst/>
            </a:prstGeom>
            <a:solidFill>
              <a:schemeClr val="bg1"/>
            </a:solidFill>
          </p:spPr>
          <p:txBody>
            <a:bodyPr wrap="square" lIns="0" tIns="0" rIns="0" bIns="0"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1. BUILD CLOUDS</a:t>
              </a:r>
            </a:p>
          </p:txBody>
        </p:sp>
        <p:sp>
          <p:nvSpPr>
            <p:cNvPr id="151" name="Rectangle 150">
              <a:extLst>
                <a:ext uri="{FF2B5EF4-FFF2-40B4-BE49-F238E27FC236}">
                  <a16:creationId xmlns:a16="http://schemas.microsoft.com/office/drawing/2014/main" id="{502CD9B7-571D-2CC1-AEAA-4A1614787C5A}"/>
                </a:ext>
              </a:extLst>
            </p:cNvPr>
            <p:cNvSpPr/>
            <p:nvPr/>
          </p:nvSpPr>
          <p:spPr>
            <a:xfrm>
              <a:off x="1085850" y="2388783"/>
              <a:ext cx="10439783" cy="1067094"/>
            </a:xfrm>
            <a:prstGeom prst="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b="1" spc="300">
                <a:solidFill>
                  <a:schemeClr val="tx2"/>
                </a:solidFill>
                <a:latin typeface="+mj-lt"/>
              </a:endParaRPr>
            </a:p>
          </p:txBody>
        </p:sp>
        <p:pic>
          <p:nvPicPr>
            <p:cNvPr id="153" name="Graphic 1">
              <a:extLst>
                <a:ext uri="{FF2B5EF4-FFF2-40B4-BE49-F238E27FC236}">
                  <a16:creationId xmlns:a16="http://schemas.microsoft.com/office/drawing/2014/main" id="{5E76C5FF-96C9-DBEF-9C05-E5D25AADEE4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907130" y="2952064"/>
              <a:ext cx="423787" cy="371682"/>
            </a:xfrm>
            <a:prstGeom prst="rect">
              <a:avLst/>
            </a:prstGeom>
            <a:effectLst/>
          </p:spPr>
        </p:pic>
        <p:sp>
          <p:nvSpPr>
            <p:cNvPr id="154" name="TextBox 2">
              <a:extLst>
                <a:ext uri="{FF2B5EF4-FFF2-40B4-BE49-F238E27FC236}">
                  <a16:creationId xmlns:a16="http://schemas.microsoft.com/office/drawing/2014/main" id="{2A7C1B27-BBB5-2C90-1A6E-301F6527F3B1}"/>
                </a:ext>
              </a:extLst>
            </p:cNvPr>
            <p:cNvSpPr txBox="1"/>
            <p:nvPr/>
          </p:nvSpPr>
          <p:spPr>
            <a:xfrm>
              <a:off x="5335516" y="2965504"/>
              <a:ext cx="1527732" cy="261610"/>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914126">
                <a:defRPr/>
              </a:pPr>
              <a:r>
                <a:rPr lang="en-US" sz="1100">
                  <a:solidFill>
                    <a:schemeClr val="tx2"/>
                  </a:solidFill>
                  <a:ea typeface="Noteworthy Light" panose="02000400000000000000" pitchFamily="2" charset="77"/>
                  <a:cs typeface="OCRB" panose="020F0502020204030204" pitchFamily="34" charset="0"/>
                </a:rPr>
                <a:t>Performance</a:t>
              </a:r>
            </a:p>
          </p:txBody>
        </p:sp>
        <p:sp>
          <p:nvSpPr>
            <p:cNvPr id="155" name="TextBox 3">
              <a:extLst>
                <a:ext uri="{FF2B5EF4-FFF2-40B4-BE49-F238E27FC236}">
                  <a16:creationId xmlns:a16="http://schemas.microsoft.com/office/drawing/2014/main" id="{E6BC9F0F-3E26-86F3-3B03-E122A7167C4E}"/>
                </a:ext>
              </a:extLst>
            </p:cNvPr>
            <p:cNvSpPr txBox="1"/>
            <p:nvPr/>
          </p:nvSpPr>
          <p:spPr>
            <a:xfrm>
              <a:off x="8971883" y="2965503"/>
              <a:ext cx="1439257" cy="261610"/>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914126">
                <a:defRPr/>
              </a:pPr>
              <a:r>
                <a:rPr lang="en-US" sz="1100">
                  <a:solidFill>
                    <a:schemeClr val="tx2"/>
                  </a:solidFill>
                  <a:ea typeface="Noteworthy Light" panose="02000400000000000000" pitchFamily="2" charset="77"/>
                  <a:cs typeface="OCRB" panose="020F0502020204030204" pitchFamily="34" charset="0"/>
                </a:rPr>
                <a:t>Delivery</a:t>
              </a:r>
            </a:p>
          </p:txBody>
        </p:sp>
        <p:pic>
          <p:nvPicPr>
            <p:cNvPr id="156" name="Graphic 4">
              <a:extLst>
                <a:ext uri="{FF2B5EF4-FFF2-40B4-BE49-F238E27FC236}">
                  <a16:creationId xmlns:a16="http://schemas.microsoft.com/office/drawing/2014/main" id="{8884DF78-D9EC-24F7-4D51-5A512D142C4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53591" y="3000710"/>
              <a:ext cx="331217" cy="277792"/>
            </a:xfrm>
            <a:prstGeom prst="rect">
              <a:avLst/>
            </a:prstGeom>
            <a:effectLst/>
          </p:spPr>
        </p:pic>
        <p:sp>
          <p:nvSpPr>
            <p:cNvPr id="157" name="TextBox 5">
              <a:extLst>
                <a:ext uri="{FF2B5EF4-FFF2-40B4-BE49-F238E27FC236}">
                  <a16:creationId xmlns:a16="http://schemas.microsoft.com/office/drawing/2014/main" id="{58B02FF7-3FDA-CD18-DC13-0834C189E48E}"/>
                </a:ext>
              </a:extLst>
            </p:cNvPr>
            <p:cNvSpPr txBox="1"/>
            <p:nvPr/>
          </p:nvSpPr>
          <p:spPr>
            <a:xfrm>
              <a:off x="3806715" y="2965504"/>
              <a:ext cx="847178" cy="261610"/>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914126">
                <a:defRPr/>
              </a:pPr>
              <a:r>
                <a:rPr lang="en-US" sz="1100">
                  <a:solidFill>
                    <a:schemeClr val="tx2"/>
                  </a:solidFill>
                  <a:ea typeface="Noteworthy Light" panose="02000400000000000000" pitchFamily="2" charset="77"/>
                  <a:cs typeface="OCRB" panose="020F0502020204030204" pitchFamily="34" charset="0"/>
                </a:rPr>
                <a:t>Cost</a:t>
              </a:r>
            </a:p>
          </p:txBody>
        </p:sp>
        <p:pic>
          <p:nvPicPr>
            <p:cNvPr id="158" name="Graphic 6">
              <a:extLst>
                <a:ext uri="{FF2B5EF4-FFF2-40B4-BE49-F238E27FC236}">
                  <a16:creationId xmlns:a16="http://schemas.microsoft.com/office/drawing/2014/main" id="{47978993-31D8-0236-1485-7E3A690A86D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454188" y="2955667"/>
              <a:ext cx="364478" cy="364478"/>
            </a:xfrm>
            <a:prstGeom prst="rect">
              <a:avLst/>
            </a:prstGeom>
            <a:effectLst/>
          </p:spPr>
        </p:pic>
        <p:sp>
          <p:nvSpPr>
            <p:cNvPr id="159" name="TextBox 7">
              <a:extLst>
                <a:ext uri="{FF2B5EF4-FFF2-40B4-BE49-F238E27FC236}">
                  <a16:creationId xmlns:a16="http://schemas.microsoft.com/office/drawing/2014/main" id="{4B279636-2A8E-9AEF-7435-2502697C1C73}"/>
                </a:ext>
              </a:extLst>
            </p:cNvPr>
            <p:cNvSpPr txBox="1"/>
            <p:nvPr/>
          </p:nvSpPr>
          <p:spPr>
            <a:xfrm>
              <a:off x="7003252" y="2950988"/>
              <a:ext cx="1225056" cy="261610"/>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914126">
                <a:defRPr/>
              </a:pPr>
              <a:r>
                <a:rPr lang="en-US" sz="1100">
                  <a:solidFill>
                    <a:schemeClr val="tx2"/>
                  </a:solidFill>
                  <a:ea typeface="Noteworthy Light" panose="02000400000000000000" pitchFamily="2" charset="77"/>
                  <a:cs typeface="OCRB" panose="020F0502020204030204" pitchFamily="34" charset="0"/>
                </a:rPr>
                <a:t>Secure Config</a:t>
              </a:r>
            </a:p>
          </p:txBody>
        </p:sp>
        <p:pic>
          <p:nvPicPr>
            <p:cNvPr id="160" name="Graphic 8">
              <a:extLst>
                <a:ext uri="{FF2B5EF4-FFF2-40B4-BE49-F238E27FC236}">
                  <a16:creationId xmlns:a16="http://schemas.microsoft.com/office/drawing/2014/main" id="{47977BD6-4A7D-3E23-F006-B29890638EF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716056" y="2946044"/>
              <a:ext cx="265173" cy="383724"/>
            </a:xfrm>
            <a:prstGeom prst="rect">
              <a:avLst/>
            </a:prstGeom>
            <a:effectLst/>
          </p:spPr>
        </p:pic>
        <p:sp>
          <p:nvSpPr>
            <p:cNvPr id="199" name="TextBox 198">
              <a:extLst>
                <a:ext uri="{FF2B5EF4-FFF2-40B4-BE49-F238E27FC236}">
                  <a16:creationId xmlns:a16="http://schemas.microsoft.com/office/drawing/2014/main" id="{EABA81DC-1919-EB57-F645-FBF48BADC322}"/>
                </a:ext>
              </a:extLst>
            </p:cNvPr>
            <p:cNvSpPr txBox="1"/>
            <p:nvPr/>
          </p:nvSpPr>
          <p:spPr>
            <a:xfrm>
              <a:off x="991774" y="2157083"/>
              <a:ext cx="2379623" cy="169277"/>
            </a:xfrm>
            <a:prstGeom prst="rect">
              <a:avLst/>
            </a:prstGeom>
            <a:solidFill>
              <a:schemeClr val="bg1"/>
            </a:solidFill>
          </p:spPr>
          <p:txBody>
            <a:bodyPr wrap="square" lIns="0" tIns="0" rIns="0" bIns="0" rtlCol="0" anchor="t">
              <a:spAutoFit/>
            </a:bodyPr>
            <a:lstStyle/>
            <a:p>
              <a:pPr algn="ctr">
                <a:spcAft>
                  <a:spcPts val="600"/>
                </a:spcAft>
              </a:pPr>
              <a:r>
                <a:rPr lang="en-US" sz="1100" b="1">
                  <a:solidFill>
                    <a:schemeClr val="tx2"/>
                  </a:solidFill>
                  <a:latin typeface="+mj-lt"/>
                  <a:ea typeface="Noteworthy Light" panose="02000400000000000000" pitchFamily="2" charset="77"/>
                  <a:cs typeface="OCRB" panose="020F0502020204030204" pitchFamily="34" charset="0"/>
                </a:rPr>
                <a:t>2. </a:t>
              </a:r>
              <a:r>
                <a:rPr lang="en-US" sz="1100">
                  <a:solidFill>
                    <a:schemeClr val="tx2"/>
                  </a:solidFill>
                  <a:latin typeface="+mj-lt"/>
                  <a:ea typeface="Noteworthy Light" panose="02000400000000000000" pitchFamily="2" charset="77"/>
                  <a:cs typeface="OCRB" panose="020F0502020204030204" pitchFamily="34" charset="0"/>
                </a:rPr>
                <a:t>MANAGE ACROSS CLOUDS</a:t>
              </a:r>
            </a:p>
          </p:txBody>
        </p:sp>
        <p:sp>
          <p:nvSpPr>
            <p:cNvPr id="86" name="Rectangle 85">
              <a:extLst>
                <a:ext uri="{FF2B5EF4-FFF2-40B4-BE49-F238E27FC236}">
                  <a16:creationId xmlns:a16="http://schemas.microsoft.com/office/drawing/2014/main" id="{D16A6781-C804-504F-B801-FA7B4A14B057}"/>
                </a:ext>
              </a:extLst>
            </p:cNvPr>
            <p:cNvSpPr/>
            <p:nvPr/>
          </p:nvSpPr>
          <p:spPr>
            <a:xfrm>
              <a:off x="8121755" y="4418944"/>
              <a:ext cx="1812324" cy="258040"/>
            </a:xfrm>
            <a:prstGeom prst="rect">
              <a:avLst/>
            </a:prstGeom>
            <a:solidFill>
              <a:schemeClr val="bg1"/>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tx2"/>
                  </a:solidFill>
                  <a:latin typeface="+mj-lt"/>
                </a:rPr>
                <a:t>Public Cloud</a:t>
              </a:r>
            </a:p>
          </p:txBody>
        </p:sp>
        <p:sp>
          <p:nvSpPr>
            <p:cNvPr id="71" name="Rectangle 70">
              <a:extLst>
                <a:ext uri="{FF2B5EF4-FFF2-40B4-BE49-F238E27FC236}">
                  <a16:creationId xmlns:a16="http://schemas.microsoft.com/office/drawing/2014/main" id="{33536B40-E26D-A1B3-F108-F0E411FF9032}"/>
                </a:ext>
              </a:extLst>
            </p:cNvPr>
            <p:cNvSpPr/>
            <p:nvPr/>
          </p:nvSpPr>
          <p:spPr>
            <a:xfrm>
              <a:off x="663192" y="1976183"/>
              <a:ext cx="11310300" cy="4743860"/>
            </a:xfrm>
            <a:prstGeom prst="rect">
              <a:avLst/>
            </a:prstGeom>
            <a:no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b="1" spc="300">
                <a:solidFill>
                  <a:schemeClr val="tx2"/>
                </a:solidFill>
                <a:latin typeface="+mj-lt"/>
              </a:endParaRPr>
            </a:p>
          </p:txBody>
        </p:sp>
        <p:sp>
          <p:nvSpPr>
            <p:cNvPr id="72" name="Rectangle 71">
              <a:extLst>
                <a:ext uri="{FF2B5EF4-FFF2-40B4-BE49-F238E27FC236}">
                  <a16:creationId xmlns:a16="http://schemas.microsoft.com/office/drawing/2014/main" id="{B06605EB-3201-23AD-EDAB-B56B9A7D62B2}"/>
                </a:ext>
              </a:extLst>
            </p:cNvPr>
            <p:cNvSpPr/>
            <p:nvPr/>
          </p:nvSpPr>
          <p:spPr>
            <a:xfrm>
              <a:off x="5259527" y="1836815"/>
              <a:ext cx="2231113" cy="354227"/>
            </a:xfrm>
            <a:prstGeom prst="rect">
              <a:avLst/>
            </a:prstGeom>
            <a:solidFill>
              <a:schemeClr val="accent3"/>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bg1"/>
                  </a:solidFill>
                  <a:latin typeface="+mj-lt"/>
                </a:rPr>
                <a:t>CLOUD OPERATING MODEL</a:t>
              </a:r>
            </a:p>
          </p:txBody>
        </p:sp>
        <p:sp>
          <p:nvSpPr>
            <p:cNvPr id="74" name="Rectangle 73">
              <a:extLst>
                <a:ext uri="{FF2B5EF4-FFF2-40B4-BE49-F238E27FC236}">
                  <a16:creationId xmlns:a16="http://schemas.microsoft.com/office/drawing/2014/main" id="{03F6D5D0-C17B-7D34-49F5-A6041DF37CCC}"/>
                </a:ext>
              </a:extLst>
            </p:cNvPr>
            <p:cNvSpPr/>
            <p:nvPr/>
          </p:nvSpPr>
          <p:spPr>
            <a:xfrm>
              <a:off x="2738117" y="3731876"/>
              <a:ext cx="7195962" cy="354227"/>
            </a:xfrm>
            <a:prstGeom prst="rect">
              <a:avLst/>
            </a:prstGeom>
            <a:solidFill>
              <a:schemeClr val="bg1"/>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tx2"/>
                  </a:solidFill>
                  <a:latin typeface="+mj-lt"/>
                </a:rPr>
                <a:t>Kubernetes runtime and management					</a:t>
              </a:r>
              <a:endParaRPr lang="en-US" sz="1100" b="1">
                <a:solidFill>
                  <a:schemeClr val="tx2"/>
                </a:solidFill>
                <a:highlight>
                  <a:srgbClr val="FFFF00"/>
                </a:highlight>
                <a:latin typeface="+mj-lt"/>
              </a:endParaRPr>
            </a:p>
          </p:txBody>
        </p:sp>
        <p:sp>
          <p:nvSpPr>
            <p:cNvPr id="75" name="Rectangle 74">
              <a:extLst>
                <a:ext uri="{FF2B5EF4-FFF2-40B4-BE49-F238E27FC236}">
                  <a16:creationId xmlns:a16="http://schemas.microsoft.com/office/drawing/2014/main" id="{81257A40-AAC3-E451-51E3-6775CA268628}"/>
                </a:ext>
              </a:extLst>
            </p:cNvPr>
            <p:cNvSpPr/>
            <p:nvPr/>
          </p:nvSpPr>
          <p:spPr>
            <a:xfrm>
              <a:off x="2738117" y="2555410"/>
              <a:ext cx="7195962" cy="268760"/>
            </a:xfrm>
            <a:prstGeom prst="rect">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tx1">
                      <a:lumMod val="10000"/>
                    </a:schemeClr>
                  </a:solidFill>
                  <a:latin typeface="+mj-lt"/>
                </a:rPr>
                <a:t>VMware multi-cloud management</a:t>
              </a:r>
            </a:p>
          </p:txBody>
        </p:sp>
        <p:sp>
          <p:nvSpPr>
            <p:cNvPr id="76" name="Rectangle 75">
              <a:extLst>
                <a:ext uri="{FF2B5EF4-FFF2-40B4-BE49-F238E27FC236}">
                  <a16:creationId xmlns:a16="http://schemas.microsoft.com/office/drawing/2014/main" id="{B38D2496-7D2D-093A-1590-FEA47E5C5D0A}"/>
                </a:ext>
              </a:extLst>
            </p:cNvPr>
            <p:cNvSpPr/>
            <p:nvPr/>
          </p:nvSpPr>
          <p:spPr>
            <a:xfrm>
              <a:off x="1233995" y="5560530"/>
              <a:ext cx="4854565" cy="245916"/>
            </a:xfrm>
            <a:prstGeom prst="rect">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tx2"/>
                  </a:solidFill>
                  <a:latin typeface="+mj-lt"/>
                </a:rPr>
                <a:t>VMware multi-cloud management</a:t>
              </a:r>
            </a:p>
          </p:txBody>
        </p:sp>
        <p:sp>
          <p:nvSpPr>
            <p:cNvPr id="77" name="Rectangle 76">
              <a:extLst>
                <a:ext uri="{FF2B5EF4-FFF2-40B4-BE49-F238E27FC236}">
                  <a16:creationId xmlns:a16="http://schemas.microsoft.com/office/drawing/2014/main" id="{1180E537-1361-2D3A-9F64-04F674DCCD4E}"/>
                </a:ext>
              </a:extLst>
            </p:cNvPr>
            <p:cNvSpPr/>
            <p:nvPr/>
          </p:nvSpPr>
          <p:spPr>
            <a:xfrm>
              <a:off x="5381743" y="357153"/>
              <a:ext cx="1812324" cy="258040"/>
            </a:xfrm>
            <a:prstGeom prst="rect">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accent1"/>
                  </a:solidFill>
                  <a:latin typeface="+mj-lt"/>
                </a:rPr>
                <a:t>App strategy</a:t>
              </a:r>
            </a:p>
          </p:txBody>
        </p:sp>
        <p:pic>
          <p:nvPicPr>
            <p:cNvPr id="78" name="Graphic 77">
              <a:extLst>
                <a:ext uri="{FF2B5EF4-FFF2-40B4-BE49-F238E27FC236}">
                  <a16:creationId xmlns:a16="http://schemas.microsoft.com/office/drawing/2014/main" id="{2AC91B53-E223-59D5-F415-D58B5F3C76D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00830" y="4867147"/>
              <a:ext cx="273126" cy="239546"/>
            </a:xfrm>
            <a:prstGeom prst="rect">
              <a:avLst/>
            </a:prstGeom>
          </p:spPr>
        </p:pic>
        <p:sp>
          <p:nvSpPr>
            <p:cNvPr id="79" name="TextBox 78">
              <a:extLst>
                <a:ext uri="{FF2B5EF4-FFF2-40B4-BE49-F238E27FC236}">
                  <a16:creationId xmlns:a16="http://schemas.microsoft.com/office/drawing/2014/main" id="{FFF4CAF2-21E6-9820-2564-2F633E1A2F14}"/>
                </a:ext>
              </a:extLst>
            </p:cNvPr>
            <p:cNvSpPr txBox="1"/>
            <p:nvPr/>
          </p:nvSpPr>
          <p:spPr>
            <a:xfrm>
              <a:off x="2447108" y="4835644"/>
              <a:ext cx="1181728" cy="28086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Performance</a:t>
              </a:r>
            </a:p>
          </p:txBody>
        </p:sp>
        <p:sp>
          <p:nvSpPr>
            <p:cNvPr id="80" name="TextBox 79">
              <a:extLst>
                <a:ext uri="{FF2B5EF4-FFF2-40B4-BE49-F238E27FC236}">
                  <a16:creationId xmlns:a16="http://schemas.microsoft.com/office/drawing/2014/main" id="{E4CF92F9-3BBA-B754-F415-E9DD655DE988}"/>
                </a:ext>
              </a:extLst>
            </p:cNvPr>
            <p:cNvSpPr txBox="1"/>
            <p:nvPr/>
          </p:nvSpPr>
          <p:spPr>
            <a:xfrm>
              <a:off x="5050792" y="4840098"/>
              <a:ext cx="873865" cy="28086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Delivery</a:t>
              </a:r>
            </a:p>
          </p:txBody>
        </p:sp>
        <p:pic>
          <p:nvPicPr>
            <p:cNvPr id="81" name="Graphic 80">
              <a:extLst>
                <a:ext uri="{FF2B5EF4-FFF2-40B4-BE49-F238E27FC236}">
                  <a16:creationId xmlns:a16="http://schemas.microsoft.com/office/drawing/2014/main" id="{3C254E38-C1FE-2D40-A1D2-2BE977D398B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58781" y="4881352"/>
              <a:ext cx="213466" cy="179035"/>
            </a:xfrm>
            <a:prstGeom prst="rect">
              <a:avLst/>
            </a:prstGeom>
          </p:spPr>
        </p:pic>
        <p:sp>
          <p:nvSpPr>
            <p:cNvPr id="82" name="TextBox 81">
              <a:extLst>
                <a:ext uri="{FF2B5EF4-FFF2-40B4-BE49-F238E27FC236}">
                  <a16:creationId xmlns:a16="http://schemas.microsoft.com/office/drawing/2014/main" id="{25080F26-920D-E596-7D26-2D716B11EB77}"/>
                </a:ext>
              </a:extLst>
            </p:cNvPr>
            <p:cNvSpPr txBox="1"/>
            <p:nvPr/>
          </p:nvSpPr>
          <p:spPr>
            <a:xfrm>
              <a:off x="1587567" y="4835679"/>
              <a:ext cx="545997" cy="26147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Cost</a:t>
              </a:r>
            </a:p>
          </p:txBody>
        </p:sp>
        <p:pic>
          <p:nvPicPr>
            <p:cNvPr id="83" name="Graphic 82">
              <a:extLst>
                <a:ext uri="{FF2B5EF4-FFF2-40B4-BE49-F238E27FC236}">
                  <a16:creationId xmlns:a16="http://schemas.microsoft.com/office/drawing/2014/main" id="{1D00157A-B550-AB2E-5729-6AE82D6BEAE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60366" y="4848964"/>
              <a:ext cx="234902" cy="234903"/>
            </a:xfrm>
            <a:prstGeom prst="rect">
              <a:avLst/>
            </a:prstGeom>
          </p:spPr>
        </p:pic>
        <p:sp>
          <p:nvSpPr>
            <p:cNvPr id="84" name="TextBox 83">
              <a:extLst>
                <a:ext uri="{FF2B5EF4-FFF2-40B4-BE49-F238E27FC236}">
                  <a16:creationId xmlns:a16="http://schemas.microsoft.com/office/drawing/2014/main" id="{F4355FE4-C820-27BC-DC9A-C1175C7C5B9E}"/>
                </a:ext>
              </a:extLst>
            </p:cNvPr>
            <p:cNvSpPr txBox="1"/>
            <p:nvPr/>
          </p:nvSpPr>
          <p:spPr>
            <a:xfrm>
              <a:off x="3729330" y="4835644"/>
              <a:ext cx="1248100" cy="261610"/>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Secure Config</a:t>
              </a:r>
            </a:p>
          </p:txBody>
        </p:sp>
        <p:pic>
          <p:nvPicPr>
            <p:cNvPr id="89" name="Graphic 88">
              <a:extLst>
                <a:ext uri="{FF2B5EF4-FFF2-40B4-BE49-F238E27FC236}">
                  <a16:creationId xmlns:a16="http://schemas.microsoft.com/office/drawing/2014/main" id="{E6E13D54-0887-FE69-1C49-1435EDD09C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58428" y="4842762"/>
              <a:ext cx="170901" cy="247307"/>
            </a:xfrm>
            <a:prstGeom prst="rect">
              <a:avLst/>
            </a:prstGeom>
          </p:spPr>
        </p:pic>
        <p:sp>
          <p:nvSpPr>
            <p:cNvPr id="90" name="TextBox 89">
              <a:extLst>
                <a:ext uri="{FF2B5EF4-FFF2-40B4-BE49-F238E27FC236}">
                  <a16:creationId xmlns:a16="http://schemas.microsoft.com/office/drawing/2014/main" id="{0D07EDF7-3D89-1198-46EF-7C5D9824EFAB}"/>
                </a:ext>
              </a:extLst>
            </p:cNvPr>
            <p:cNvSpPr txBox="1"/>
            <p:nvPr/>
          </p:nvSpPr>
          <p:spPr>
            <a:xfrm>
              <a:off x="2978426" y="5239094"/>
              <a:ext cx="2145457" cy="261610"/>
            </a:xfrm>
            <a:prstGeom prst="rect">
              <a:avLst/>
            </a:prstGeom>
            <a:noFill/>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IAAS  CAAS  PAAS</a:t>
              </a:r>
            </a:p>
          </p:txBody>
        </p:sp>
        <p:pic>
          <p:nvPicPr>
            <p:cNvPr id="93" name="Graphic 92">
              <a:extLst>
                <a:ext uri="{FF2B5EF4-FFF2-40B4-BE49-F238E27FC236}">
                  <a16:creationId xmlns:a16="http://schemas.microsoft.com/office/drawing/2014/main" id="{A3CDF2F0-E19A-8B33-FBC1-7F14DA2A63A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6200000">
              <a:off x="2728204" y="5255919"/>
              <a:ext cx="191670" cy="258337"/>
            </a:xfrm>
            <a:prstGeom prst="rect">
              <a:avLst/>
            </a:prstGeom>
          </p:spPr>
        </p:pic>
        <p:grpSp>
          <p:nvGrpSpPr>
            <p:cNvPr id="91" name="Group 90">
              <a:extLst>
                <a:ext uri="{FF2B5EF4-FFF2-40B4-BE49-F238E27FC236}">
                  <a16:creationId xmlns:a16="http://schemas.microsoft.com/office/drawing/2014/main" id="{8601A507-6CE0-29EA-B980-50DB676546B4}"/>
                </a:ext>
              </a:extLst>
            </p:cNvPr>
            <p:cNvGrpSpPr/>
            <p:nvPr/>
          </p:nvGrpSpPr>
          <p:grpSpPr>
            <a:xfrm>
              <a:off x="1085850" y="5922009"/>
              <a:ext cx="5198836" cy="711453"/>
              <a:chOff x="889217" y="5852608"/>
              <a:chExt cx="5184078" cy="712009"/>
            </a:xfrm>
          </p:grpSpPr>
          <p:cxnSp>
            <p:nvCxnSpPr>
              <p:cNvPr id="94" name="Straight Connector 93">
                <a:extLst>
                  <a:ext uri="{FF2B5EF4-FFF2-40B4-BE49-F238E27FC236}">
                    <a16:creationId xmlns:a16="http://schemas.microsoft.com/office/drawing/2014/main" id="{FB90AD1B-BD12-A099-1A85-16B18CA36458}"/>
                  </a:ext>
                </a:extLst>
              </p:cNvPr>
              <p:cNvCxnSpPr>
                <a:cxnSpLocks/>
              </p:cNvCxnSpPr>
              <p:nvPr/>
            </p:nvCxnSpPr>
            <p:spPr bwMode="gray">
              <a:xfrm flipV="1">
                <a:off x="898717" y="5889128"/>
                <a:ext cx="0" cy="564010"/>
              </a:xfrm>
              <a:prstGeom prst="line">
                <a:avLst/>
              </a:prstGeom>
              <a:ln w="12700">
                <a:gradFill>
                  <a:gsLst>
                    <a:gs pos="0">
                      <a:schemeClr val="accent6"/>
                    </a:gs>
                    <a:gs pos="100000">
                      <a:schemeClr val="accent6">
                        <a:alpha val="0"/>
                      </a:schemeClr>
                    </a:gs>
                  </a:gsLst>
                  <a:lin ang="5400000" scaled="1"/>
                </a:gra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22B685D-DA46-E9C0-5ACB-3270056D0CC8}"/>
                  </a:ext>
                </a:extLst>
              </p:cNvPr>
              <p:cNvCxnSpPr>
                <a:cxnSpLocks/>
              </p:cNvCxnSpPr>
              <p:nvPr/>
            </p:nvCxnSpPr>
            <p:spPr bwMode="gray">
              <a:xfrm flipH="1">
                <a:off x="889217" y="6424831"/>
                <a:ext cx="5184078" cy="37493"/>
              </a:xfrm>
              <a:prstGeom prst="line">
                <a:avLst/>
              </a:prstGeom>
              <a:ln w="127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455CDA8-DA59-B5C8-DA49-AC6A05DF54E8}"/>
                  </a:ext>
                </a:extLst>
              </p:cNvPr>
              <p:cNvCxnSpPr>
                <a:cxnSpLocks/>
              </p:cNvCxnSpPr>
              <p:nvPr/>
            </p:nvCxnSpPr>
            <p:spPr bwMode="gray">
              <a:xfrm flipV="1">
                <a:off x="6066600" y="5852608"/>
                <a:ext cx="0" cy="564786"/>
              </a:xfrm>
              <a:prstGeom prst="line">
                <a:avLst/>
              </a:prstGeom>
              <a:ln w="12700">
                <a:gradFill>
                  <a:gsLst>
                    <a:gs pos="0">
                      <a:schemeClr val="accent6"/>
                    </a:gs>
                    <a:gs pos="100000">
                      <a:schemeClr val="accent6">
                        <a:alpha val="0"/>
                      </a:schemeClr>
                    </a:gs>
                  </a:gsLst>
                  <a:lin ang="5400000" scaled="1"/>
                </a:gradFill>
                <a:miter lim="800000"/>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5F58F703-2109-23C9-263B-FFA84D16CAC4}"/>
                  </a:ext>
                </a:extLst>
              </p:cNvPr>
              <p:cNvSpPr/>
              <p:nvPr/>
            </p:nvSpPr>
            <p:spPr>
              <a:xfrm>
                <a:off x="2578570" y="6317536"/>
                <a:ext cx="1805372" cy="247081"/>
              </a:xfrm>
              <a:prstGeom prst="rect">
                <a:avLst/>
              </a:prstGeom>
              <a:solidFill>
                <a:srgbClr val="FFFFFF"/>
              </a:solidFill>
              <a:ln w="1270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44" tIns="91344" rIns="91344" bIns="91344" numCol="1" spcCol="0" rtlCol="0" fromWordArt="0" anchor="ctr" anchorCtr="0" forceAA="0" compatLnSpc="1">
                <a:prstTxWarp prst="textNoShape">
                  <a:avLst/>
                </a:prstTxWarp>
                <a:noAutofit/>
              </a:bodyPr>
              <a:lstStyle/>
              <a:p>
                <a:pPr algn="ctr" defTabSz="913349">
                  <a:spcAft>
                    <a:spcPts val="600"/>
                  </a:spcAft>
                </a:pPr>
                <a:r>
                  <a:rPr lang="en-US" sz="1100">
                    <a:solidFill>
                      <a:schemeClr val="tx2"/>
                    </a:solidFill>
                    <a:latin typeface="Metropolis"/>
                  </a:rPr>
                  <a:t>VMware infrastructure</a:t>
                </a:r>
              </a:p>
            </p:txBody>
          </p:sp>
        </p:grpSp>
      </p:grpSp>
      <p:pic>
        <p:nvPicPr>
          <p:cNvPr id="103" name="Picture 2" descr="Rancher Brand Guidelines &amp;amp; Resources">
            <a:extLst>
              <a:ext uri="{FF2B5EF4-FFF2-40B4-BE49-F238E27FC236}">
                <a16:creationId xmlns:a16="http://schemas.microsoft.com/office/drawing/2014/main" id="{441F2EE6-CF27-C540-F132-239385D5E62E}"/>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000153" y="3997318"/>
            <a:ext cx="518518" cy="263374"/>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a:extLst>
              <a:ext uri="{FF2B5EF4-FFF2-40B4-BE49-F238E27FC236}">
                <a16:creationId xmlns:a16="http://schemas.microsoft.com/office/drawing/2014/main" id="{74D8F519-21BE-B256-B691-A4236FC41D0C}"/>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b="17834"/>
          <a:stretch/>
        </p:blipFill>
        <p:spPr>
          <a:xfrm>
            <a:off x="6707521" y="3980622"/>
            <a:ext cx="334710" cy="294507"/>
          </a:xfrm>
          <a:prstGeom prst="rect">
            <a:avLst/>
          </a:prstGeom>
        </p:spPr>
      </p:pic>
      <p:pic>
        <p:nvPicPr>
          <p:cNvPr id="105" name="Picture 4" descr="AWS EKS">
            <a:extLst>
              <a:ext uri="{FF2B5EF4-FFF2-40B4-BE49-F238E27FC236}">
                <a16:creationId xmlns:a16="http://schemas.microsoft.com/office/drawing/2014/main" id="{72775808-CEA7-A4F7-8E41-683DB802590B}"/>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b="20514"/>
          <a:stretch/>
        </p:blipFill>
        <p:spPr bwMode="auto">
          <a:xfrm>
            <a:off x="8843521" y="3976676"/>
            <a:ext cx="395137" cy="289918"/>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5" descr="A close up of a logo&#10;&#10;Description automatically generated">
            <a:extLst>
              <a:ext uri="{FF2B5EF4-FFF2-40B4-BE49-F238E27FC236}">
                <a16:creationId xmlns:a16="http://schemas.microsoft.com/office/drawing/2014/main" id="{84EBAA4D-1F67-3C12-B7DC-86CEE33D3F0D}"/>
              </a:ext>
            </a:extLst>
          </p:cNvPr>
          <p:cNvPicPr>
            <a:picLocks noChangeAspect="1"/>
          </p:cNvPicPr>
          <p:nvPr/>
        </p:nvPicPr>
        <p:blipFill>
          <a:blip r:embed="rId33"/>
          <a:stretch>
            <a:fillRect/>
          </a:stretch>
        </p:blipFill>
        <p:spPr>
          <a:xfrm>
            <a:off x="7212597" y="4042875"/>
            <a:ext cx="786805" cy="162587"/>
          </a:xfrm>
          <a:prstGeom prst="rect">
            <a:avLst/>
          </a:prstGeom>
        </p:spPr>
      </p:pic>
      <p:pic>
        <p:nvPicPr>
          <p:cNvPr id="107" name="Picture 6" descr="Microsoft Azure Kubernetes Services In Australia | USA | UK">
            <a:extLst>
              <a:ext uri="{FF2B5EF4-FFF2-40B4-BE49-F238E27FC236}">
                <a16:creationId xmlns:a16="http://schemas.microsoft.com/office/drawing/2014/main" id="{9719EF1D-AAC5-2BD8-8E16-3C993B7BA996}"/>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b="6549"/>
          <a:stretch/>
        </p:blipFill>
        <p:spPr bwMode="auto">
          <a:xfrm>
            <a:off x="8109243" y="3968696"/>
            <a:ext cx="687547" cy="2978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4" descr="google-gke - Antares Technology Solutions">
            <a:extLst>
              <a:ext uri="{FF2B5EF4-FFF2-40B4-BE49-F238E27FC236}">
                <a16:creationId xmlns:a16="http://schemas.microsoft.com/office/drawing/2014/main" id="{7F5B1459-A0E7-3B6C-5213-33F87C3BA65E}"/>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r="3152" b="15202"/>
          <a:stretch/>
        </p:blipFill>
        <p:spPr bwMode="auto">
          <a:xfrm>
            <a:off x="5488252" y="4010365"/>
            <a:ext cx="412512" cy="28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31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4036C9A3-CE15-1B2B-299A-7C617D2D7487}"/>
              </a:ext>
            </a:extLst>
          </p:cNvPr>
          <p:cNvGrpSpPr/>
          <p:nvPr/>
        </p:nvGrpSpPr>
        <p:grpSpPr>
          <a:xfrm>
            <a:off x="8008400" y="2147977"/>
            <a:ext cx="3563128" cy="1942676"/>
            <a:chOff x="718873" y="-1520879"/>
            <a:chExt cx="2666057" cy="2320690"/>
          </a:xfrm>
        </p:grpSpPr>
        <p:sp>
          <p:nvSpPr>
            <p:cNvPr id="30" name="Rectangle 29">
              <a:extLst>
                <a:ext uri="{FF2B5EF4-FFF2-40B4-BE49-F238E27FC236}">
                  <a16:creationId xmlns:a16="http://schemas.microsoft.com/office/drawing/2014/main" id="{F9A975FF-0E39-9D99-4F35-8C93933672A0}"/>
                </a:ext>
              </a:extLst>
            </p:cNvPr>
            <p:cNvSpPr/>
            <p:nvPr/>
          </p:nvSpPr>
          <p:spPr>
            <a:xfrm flipH="1">
              <a:off x="718873" y="-1385410"/>
              <a:ext cx="2666057" cy="2185221"/>
            </a:xfrm>
            <a:prstGeom prst="rect">
              <a:avLst/>
            </a:prstGeom>
            <a:noFill/>
            <a:ln w="15875">
              <a:gradFill>
                <a:gsLst>
                  <a:gs pos="0">
                    <a:srgbClr val="F8981D"/>
                  </a:gs>
                  <a:gs pos="89000">
                    <a:srgbClr val="F8981D">
                      <a:alpha val="0"/>
                    </a:srgbClr>
                  </a:gs>
                </a:gsLst>
                <a:lin ang="5400000" scaled="1"/>
              </a:gra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128" tIns="24306" rIns="91128"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0885">
                <a:spcAft>
                  <a:spcPts val="216"/>
                </a:spcAft>
                <a:defRPr/>
              </a:pPr>
              <a:endParaRPr lang="de-DE" sz="1200">
                <a:solidFill>
                  <a:srgbClr val="459B36"/>
                </a:solidFill>
                <a:latin typeface="Metropolis"/>
              </a:endParaRPr>
            </a:p>
          </p:txBody>
        </p:sp>
        <p:sp>
          <p:nvSpPr>
            <p:cNvPr id="34" name="TextBox 12">
              <a:extLst>
                <a:ext uri="{FF2B5EF4-FFF2-40B4-BE49-F238E27FC236}">
                  <a16:creationId xmlns:a16="http://schemas.microsoft.com/office/drawing/2014/main" id="{9547A0D4-56A5-480F-6486-E1534D40C68A}"/>
                </a:ext>
              </a:extLst>
            </p:cNvPr>
            <p:cNvSpPr txBox="1"/>
            <p:nvPr/>
          </p:nvSpPr>
          <p:spPr>
            <a:xfrm>
              <a:off x="1077121" y="-1520879"/>
              <a:ext cx="1949563" cy="294055"/>
            </a:xfrm>
            <a:prstGeom prst="rect">
              <a:avLst/>
            </a:prstGeom>
            <a:solidFill>
              <a:schemeClr val="bg1"/>
            </a:solid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0841">
                <a:spcAft>
                  <a:spcPts val="600"/>
                </a:spcAft>
                <a:defRPr/>
              </a:pPr>
              <a:r>
                <a:rPr lang="en-US" sz="1600">
                  <a:solidFill>
                    <a:srgbClr val="EC7700"/>
                  </a:solidFill>
                  <a:latin typeface="Metropolis"/>
                  <a:cs typeface="Microsoft Sans Serif" panose="020B0604020202020204" pitchFamily="34" charset="0"/>
                </a:rPr>
                <a:t>VMware Aria Automation</a:t>
              </a:r>
            </a:p>
          </p:txBody>
        </p:sp>
      </p:grpSp>
      <p:grpSp>
        <p:nvGrpSpPr>
          <p:cNvPr id="448" name="Group 447">
            <a:extLst>
              <a:ext uri="{FF2B5EF4-FFF2-40B4-BE49-F238E27FC236}">
                <a16:creationId xmlns:a16="http://schemas.microsoft.com/office/drawing/2014/main" id="{43910DB3-3059-1D78-FDBC-9AC6CDCE00BD}"/>
              </a:ext>
            </a:extLst>
          </p:cNvPr>
          <p:cNvGrpSpPr/>
          <p:nvPr/>
        </p:nvGrpSpPr>
        <p:grpSpPr>
          <a:xfrm>
            <a:off x="608504" y="2154680"/>
            <a:ext cx="3567156" cy="1948155"/>
            <a:chOff x="718873" y="-1527424"/>
            <a:chExt cx="2666057" cy="2327235"/>
          </a:xfrm>
        </p:grpSpPr>
        <p:sp>
          <p:nvSpPr>
            <p:cNvPr id="451" name="Rectangle 450">
              <a:extLst>
                <a:ext uri="{FF2B5EF4-FFF2-40B4-BE49-F238E27FC236}">
                  <a16:creationId xmlns:a16="http://schemas.microsoft.com/office/drawing/2014/main" id="{00773799-EC48-795C-526B-D2565E47A2B5}"/>
                </a:ext>
              </a:extLst>
            </p:cNvPr>
            <p:cNvSpPr/>
            <p:nvPr/>
          </p:nvSpPr>
          <p:spPr>
            <a:xfrm flipH="1">
              <a:off x="718873" y="-1385410"/>
              <a:ext cx="2666057" cy="2185221"/>
            </a:xfrm>
            <a:prstGeom prst="rect">
              <a:avLst/>
            </a:prstGeom>
            <a:noFill/>
            <a:ln w="15875">
              <a:gradFill>
                <a:gsLst>
                  <a:gs pos="0">
                    <a:schemeClr val="accent6"/>
                  </a:gs>
                  <a:gs pos="89000">
                    <a:schemeClr val="accent6">
                      <a:alpha val="0"/>
                    </a:schemeClr>
                  </a:gs>
                </a:gsLst>
                <a:lin ang="5400000" scaled="1"/>
              </a:gra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128" tIns="24306" rIns="91128"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0885">
                <a:spcAft>
                  <a:spcPts val="216"/>
                </a:spcAft>
                <a:defRPr/>
              </a:pPr>
              <a:endParaRPr lang="de-DE" sz="1200">
                <a:solidFill>
                  <a:srgbClr val="459B36"/>
                </a:solidFill>
                <a:latin typeface="Metropolis"/>
              </a:endParaRPr>
            </a:p>
          </p:txBody>
        </p:sp>
        <p:sp>
          <p:nvSpPr>
            <p:cNvPr id="452" name="TextBox 12">
              <a:extLst>
                <a:ext uri="{FF2B5EF4-FFF2-40B4-BE49-F238E27FC236}">
                  <a16:creationId xmlns:a16="http://schemas.microsoft.com/office/drawing/2014/main" id="{0000630C-1DC7-D0CE-2E15-A22D89F647DB}"/>
                </a:ext>
              </a:extLst>
            </p:cNvPr>
            <p:cNvSpPr txBox="1"/>
            <p:nvPr/>
          </p:nvSpPr>
          <p:spPr>
            <a:xfrm>
              <a:off x="1320925" y="-1527424"/>
              <a:ext cx="1461952" cy="294055"/>
            </a:xfrm>
            <a:prstGeom prst="rect">
              <a:avLst/>
            </a:prstGeom>
            <a:solidFill>
              <a:schemeClr val="bg1"/>
            </a:solid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0841">
                <a:spcAft>
                  <a:spcPts val="600"/>
                </a:spcAft>
                <a:defRPr/>
              </a:pPr>
              <a:r>
                <a:rPr lang="en-US" sz="1600">
                  <a:solidFill>
                    <a:srgbClr val="459B36"/>
                  </a:solidFill>
                  <a:latin typeface="Metropolis"/>
                  <a:cs typeface="Microsoft Sans Serif" panose="020B0604020202020204" pitchFamily="34" charset="0"/>
                </a:rPr>
                <a:t>VMware Aria Cost</a:t>
              </a:r>
            </a:p>
          </p:txBody>
        </p:sp>
      </p:grpSp>
      <p:grpSp>
        <p:nvGrpSpPr>
          <p:cNvPr id="453" name="Group 452">
            <a:extLst>
              <a:ext uri="{FF2B5EF4-FFF2-40B4-BE49-F238E27FC236}">
                <a16:creationId xmlns:a16="http://schemas.microsoft.com/office/drawing/2014/main" id="{0AC4BF9D-A261-7F54-CA61-439FE3E6A72C}"/>
              </a:ext>
            </a:extLst>
          </p:cNvPr>
          <p:cNvGrpSpPr/>
          <p:nvPr/>
        </p:nvGrpSpPr>
        <p:grpSpPr>
          <a:xfrm>
            <a:off x="4310466" y="2137275"/>
            <a:ext cx="3563128" cy="1962735"/>
            <a:chOff x="718873" y="-1544840"/>
            <a:chExt cx="2666057" cy="2344651"/>
          </a:xfrm>
        </p:grpSpPr>
        <p:sp>
          <p:nvSpPr>
            <p:cNvPr id="454" name="Rectangle 453">
              <a:extLst>
                <a:ext uri="{FF2B5EF4-FFF2-40B4-BE49-F238E27FC236}">
                  <a16:creationId xmlns:a16="http://schemas.microsoft.com/office/drawing/2014/main" id="{6158C668-9879-6396-E026-ADB836242FC6}"/>
                </a:ext>
              </a:extLst>
            </p:cNvPr>
            <p:cNvSpPr/>
            <p:nvPr/>
          </p:nvSpPr>
          <p:spPr>
            <a:xfrm flipH="1">
              <a:off x="718873" y="-1385410"/>
              <a:ext cx="2666057" cy="2185221"/>
            </a:xfrm>
            <a:prstGeom prst="rect">
              <a:avLst/>
            </a:prstGeom>
            <a:noFill/>
            <a:ln w="15875">
              <a:gradFill>
                <a:gsLst>
                  <a:gs pos="0">
                    <a:schemeClr val="accent3"/>
                  </a:gs>
                  <a:gs pos="89000">
                    <a:schemeClr val="accent3">
                      <a:alpha val="0"/>
                    </a:schemeClr>
                  </a:gs>
                </a:gsLst>
                <a:lin ang="5400000" scaled="1"/>
              </a:gra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128" tIns="24306" rIns="91128"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0885">
                <a:spcAft>
                  <a:spcPts val="216"/>
                </a:spcAft>
                <a:defRPr/>
              </a:pPr>
              <a:endParaRPr lang="de-DE" sz="1200">
                <a:solidFill>
                  <a:srgbClr val="459B36"/>
                </a:solidFill>
                <a:latin typeface="Metropolis"/>
              </a:endParaRPr>
            </a:p>
          </p:txBody>
        </p:sp>
        <p:sp>
          <p:nvSpPr>
            <p:cNvPr id="455" name="TextBox 12">
              <a:extLst>
                <a:ext uri="{FF2B5EF4-FFF2-40B4-BE49-F238E27FC236}">
                  <a16:creationId xmlns:a16="http://schemas.microsoft.com/office/drawing/2014/main" id="{492DFA57-8065-A701-55A2-7E2BFAC3F10D}"/>
                </a:ext>
              </a:extLst>
            </p:cNvPr>
            <p:cNvSpPr txBox="1"/>
            <p:nvPr/>
          </p:nvSpPr>
          <p:spPr>
            <a:xfrm>
              <a:off x="1127901" y="-1544840"/>
              <a:ext cx="1848003" cy="294055"/>
            </a:xfrm>
            <a:prstGeom prst="rect">
              <a:avLst/>
            </a:prstGeom>
            <a:solidFill>
              <a:schemeClr val="bg1"/>
            </a:solid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0841">
                <a:spcAft>
                  <a:spcPts val="600"/>
                </a:spcAft>
                <a:defRPr/>
              </a:pPr>
              <a:r>
                <a:rPr lang="en-US" sz="1600">
                  <a:solidFill>
                    <a:srgbClr val="00C1D5"/>
                  </a:solidFill>
                  <a:latin typeface="Metropolis"/>
                  <a:cs typeface="Microsoft Sans Serif" panose="020B0604020202020204" pitchFamily="34" charset="0"/>
                </a:rPr>
                <a:t>VMware Aria Operations</a:t>
              </a:r>
            </a:p>
          </p:txBody>
        </p:sp>
      </p:grpSp>
      <p:sp>
        <p:nvSpPr>
          <p:cNvPr id="5" name="Title 4">
            <a:extLst>
              <a:ext uri="{FF2B5EF4-FFF2-40B4-BE49-F238E27FC236}">
                <a16:creationId xmlns:a16="http://schemas.microsoft.com/office/drawing/2014/main" id="{9B6FFCA9-137B-9BD2-33C3-D35357645A72}"/>
              </a:ext>
            </a:extLst>
          </p:cNvPr>
          <p:cNvSpPr>
            <a:spLocks noGrp="1"/>
          </p:cNvSpPr>
          <p:nvPr>
            <p:ph type="title"/>
          </p:nvPr>
        </p:nvSpPr>
        <p:spPr>
          <a:noFill/>
        </p:spPr>
        <p:txBody>
          <a:bodyPr/>
          <a:lstStyle/>
          <a:p>
            <a:r>
              <a:rPr lang="en-US"/>
              <a:t>Introducing VMware Aria:  a management solution for multi-cloud</a:t>
            </a:r>
          </a:p>
        </p:txBody>
      </p:sp>
      <p:sp>
        <p:nvSpPr>
          <p:cNvPr id="532" name="Rectangle 531">
            <a:extLst>
              <a:ext uri="{FF2B5EF4-FFF2-40B4-BE49-F238E27FC236}">
                <a16:creationId xmlns:a16="http://schemas.microsoft.com/office/drawing/2014/main" id="{00B3F339-69FA-C5DA-032F-5AE7EC11A4AE}"/>
              </a:ext>
            </a:extLst>
          </p:cNvPr>
          <p:cNvSpPr/>
          <p:nvPr/>
        </p:nvSpPr>
        <p:spPr>
          <a:xfrm flipH="1">
            <a:off x="428085" y="1542892"/>
            <a:ext cx="11332655" cy="4775268"/>
          </a:xfrm>
          <a:prstGeom prst="rect">
            <a:avLst/>
          </a:prstGeom>
          <a:no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128" tIns="24306" rIns="91128"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0885">
              <a:spcAft>
                <a:spcPts val="216"/>
              </a:spcAft>
              <a:defRPr/>
            </a:pPr>
            <a:endParaRPr lang="de-DE" sz="1200">
              <a:solidFill>
                <a:srgbClr val="459B36"/>
              </a:solidFill>
              <a:latin typeface="Metropolis"/>
            </a:endParaRPr>
          </a:p>
        </p:txBody>
      </p:sp>
      <p:grpSp>
        <p:nvGrpSpPr>
          <p:cNvPr id="31" name="Group 30">
            <a:extLst>
              <a:ext uri="{FF2B5EF4-FFF2-40B4-BE49-F238E27FC236}">
                <a16:creationId xmlns:a16="http://schemas.microsoft.com/office/drawing/2014/main" id="{0311D387-96E0-9A39-5DE2-3FE5605A92D8}"/>
              </a:ext>
            </a:extLst>
          </p:cNvPr>
          <p:cNvGrpSpPr/>
          <p:nvPr/>
        </p:nvGrpSpPr>
        <p:grpSpPr>
          <a:xfrm>
            <a:off x="6308965" y="4777478"/>
            <a:ext cx="4536494" cy="510476"/>
            <a:chOff x="6229418" y="4861491"/>
            <a:chExt cx="4541204" cy="511007"/>
          </a:xfrm>
        </p:grpSpPr>
        <p:sp>
          <p:nvSpPr>
            <p:cNvPr id="33" name="Rectangle 32">
              <a:extLst>
                <a:ext uri="{FF2B5EF4-FFF2-40B4-BE49-F238E27FC236}">
                  <a16:creationId xmlns:a16="http://schemas.microsoft.com/office/drawing/2014/main" id="{947D5FE0-24DE-8766-0CCC-2A05D3B38988}"/>
                </a:ext>
              </a:extLst>
            </p:cNvPr>
            <p:cNvSpPr/>
            <p:nvPr/>
          </p:nvSpPr>
          <p:spPr>
            <a:xfrm>
              <a:off x="8505344" y="4982962"/>
              <a:ext cx="90104" cy="90105"/>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35" name="Rectangle 34">
              <a:extLst>
                <a:ext uri="{FF2B5EF4-FFF2-40B4-BE49-F238E27FC236}">
                  <a16:creationId xmlns:a16="http://schemas.microsoft.com/office/drawing/2014/main" id="{3E66C1F5-6FCB-991F-8ED7-0A923D327202}"/>
                </a:ext>
              </a:extLst>
            </p:cNvPr>
            <p:cNvSpPr/>
            <p:nvPr/>
          </p:nvSpPr>
          <p:spPr>
            <a:xfrm>
              <a:off x="8444822" y="5055353"/>
              <a:ext cx="38113" cy="38113"/>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37" name="Rectangle 36">
              <a:extLst>
                <a:ext uri="{FF2B5EF4-FFF2-40B4-BE49-F238E27FC236}">
                  <a16:creationId xmlns:a16="http://schemas.microsoft.com/office/drawing/2014/main" id="{6E29DC59-18DC-C896-1B12-E15D33A68DE4}"/>
                </a:ext>
              </a:extLst>
            </p:cNvPr>
            <p:cNvSpPr/>
            <p:nvPr/>
          </p:nvSpPr>
          <p:spPr>
            <a:xfrm>
              <a:off x="7387794" y="5199403"/>
              <a:ext cx="38113" cy="38113"/>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39" name="Rectangle 38">
              <a:extLst>
                <a:ext uri="{FF2B5EF4-FFF2-40B4-BE49-F238E27FC236}">
                  <a16:creationId xmlns:a16="http://schemas.microsoft.com/office/drawing/2014/main" id="{13208FA2-F381-6366-808C-8FDAD766A0C2}"/>
                </a:ext>
              </a:extLst>
            </p:cNvPr>
            <p:cNvSpPr/>
            <p:nvPr/>
          </p:nvSpPr>
          <p:spPr>
            <a:xfrm>
              <a:off x="7098954" y="5034518"/>
              <a:ext cx="122305" cy="122305"/>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0" name="Rectangle 39">
              <a:extLst>
                <a:ext uri="{FF2B5EF4-FFF2-40B4-BE49-F238E27FC236}">
                  <a16:creationId xmlns:a16="http://schemas.microsoft.com/office/drawing/2014/main" id="{10763C71-8E95-35BD-DE58-FB4F5E773EC0}"/>
                </a:ext>
              </a:extLst>
            </p:cNvPr>
            <p:cNvSpPr/>
            <p:nvPr/>
          </p:nvSpPr>
          <p:spPr>
            <a:xfrm>
              <a:off x="7859381" y="5035727"/>
              <a:ext cx="65628" cy="65629"/>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1" name="Rectangle 40">
              <a:extLst>
                <a:ext uri="{FF2B5EF4-FFF2-40B4-BE49-F238E27FC236}">
                  <a16:creationId xmlns:a16="http://schemas.microsoft.com/office/drawing/2014/main" id="{EBA75CB5-350A-9978-8A18-648531CDD0BE}"/>
                </a:ext>
              </a:extLst>
            </p:cNvPr>
            <p:cNvSpPr/>
            <p:nvPr/>
          </p:nvSpPr>
          <p:spPr>
            <a:xfrm>
              <a:off x="6865598" y="5131995"/>
              <a:ext cx="96631" cy="96632"/>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2" name="Rectangle 41">
              <a:extLst>
                <a:ext uri="{FF2B5EF4-FFF2-40B4-BE49-F238E27FC236}">
                  <a16:creationId xmlns:a16="http://schemas.microsoft.com/office/drawing/2014/main" id="{A6098FAE-D13D-1064-C2B1-265C79617128}"/>
                </a:ext>
              </a:extLst>
            </p:cNvPr>
            <p:cNvSpPr/>
            <p:nvPr/>
          </p:nvSpPr>
          <p:spPr>
            <a:xfrm>
              <a:off x="6693589" y="5093418"/>
              <a:ext cx="65628" cy="65629"/>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3" name="Rectangle 42">
              <a:extLst>
                <a:ext uri="{FF2B5EF4-FFF2-40B4-BE49-F238E27FC236}">
                  <a16:creationId xmlns:a16="http://schemas.microsoft.com/office/drawing/2014/main" id="{817C17D6-0CF9-FDE3-2F09-F26C74B9D9BA}"/>
                </a:ext>
              </a:extLst>
            </p:cNvPr>
            <p:cNvSpPr/>
            <p:nvPr/>
          </p:nvSpPr>
          <p:spPr>
            <a:xfrm>
              <a:off x="8055941" y="5115164"/>
              <a:ext cx="33397" cy="33397"/>
            </a:xfrm>
            <a:prstGeom prst="rect">
              <a:avLst/>
            </a:prstGeom>
            <a:gradFill>
              <a:gsLst>
                <a:gs pos="0">
                  <a:srgbClr val="0066CA"/>
                </a:gs>
                <a:gs pos="100000">
                  <a:srgbClr val="008ED8"/>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4" name="Rectangle 43">
              <a:extLst>
                <a:ext uri="{FF2B5EF4-FFF2-40B4-BE49-F238E27FC236}">
                  <a16:creationId xmlns:a16="http://schemas.microsoft.com/office/drawing/2014/main" id="{752388E2-99D2-C063-DC75-9EA5F18B85E6}"/>
                </a:ext>
              </a:extLst>
            </p:cNvPr>
            <p:cNvSpPr/>
            <p:nvPr/>
          </p:nvSpPr>
          <p:spPr>
            <a:xfrm>
              <a:off x="8244132" y="5120292"/>
              <a:ext cx="95936" cy="95936"/>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6" name="Rectangle 45">
              <a:extLst>
                <a:ext uri="{FF2B5EF4-FFF2-40B4-BE49-F238E27FC236}">
                  <a16:creationId xmlns:a16="http://schemas.microsoft.com/office/drawing/2014/main" id="{212E8032-83C2-F209-5EFE-35AA01552471}"/>
                </a:ext>
              </a:extLst>
            </p:cNvPr>
            <p:cNvSpPr/>
            <p:nvPr/>
          </p:nvSpPr>
          <p:spPr>
            <a:xfrm>
              <a:off x="7275120" y="5138896"/>
              <a:ext cx="57507" cy="57507"/>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49" name="Rectangle 448">
              <a:extLst>
                <a:ext uri="{FF2B5EF4-FFF2-40B4-BE49-F238E27FC236}">
                  <a16:creationId xmlns:a16="http://schemas.microsoft.com/office/drawing/2014/main" id="{3A5C2625-94C7-C0D7-D20D-42393779B42F}"/>
                </a:ext>
              </a:extLst>
            </p:cNvPr>
            <p:cNvSpPr/>
            <p:nvPr/>
          </p:nvSpPr>
          <p:spPr>
            <a:xfrm>
              <a:off x="7713219" y="5127615"/>
              <a:ext cx="90497" cy="90497"/>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50" name="Rectangle 449">
              <a:extLst>
                <a:ext uri="{FF2B5EF4-FFF2-40B4-BE49-F238E27FC236}">
                  <a16:creationId xmlns:a16="http://schemas.microsoft.com/office/drawing/2014/main" id="{8FAD669A-5F91-FC77-984C-CD5D25107AB1}"/>
                </a:ext>
              </a:extLst>
            </p:cNvPr>
            <p:cNvSpPr/>
            <p:nvPr/>
          </p:nvSpPr>
          <p:spPr>
            <a:xfrm>
              <a:off x="10033297" y="5128201"/>
              <a:ext cx="65741" cy="65741"/>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58" name="Rectangle 457">
              <a:extLst>
                <a:ext uri="{FF2B5EF4-FFF2-40B4-BE49-F238E27FC236}">
                  <a16:creationId xmlns:a16="http://schemas.microsoft.com/office/drawing/2014/main" id="{6AA38B59-F968-4432-317B-A525F8A8F56C}"/>
                </a:ext>
              </a:extLst>
            </p:cNvPr>
            <p:cNvSpPr/>
            <p:nvPr/>
          </p:nvSpPr>
          <p:spPr>
            <a:xfrm>
              <a:off x="7172040" y="4998563"/>
              <a:ext cx="96797" cy="96797"/>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59" name="Rectangle 458">
              <a:extLst>
                <a:ext uri="{FF2B5EF4-FFF2-40B4-BE49-F238E27FC236}">
                  <a16:creationId xmlns:a16="http://schemas.microsoft.com/office/drawing/2014/main" id="{EC18F95A-A6B7-FF1F-3BE6-CE9F490522F6}"/>
                </a:ext>
              </a:extLst>
            </p:cNvPr>
            <p:cNvSpPr/>
            <p:nvPr/>
          </p:nvSpPr>
          <p:spPr>
            <a:xfrm>
              <a:off x="7749205" y="5033058"/>
              <a:ext cx="27808" cy="27808"/>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61" name="Rectangle 460">
              <a:extLst>
                <a:ext uri="{FF2B5EF4-FFF2-40B4-BE49-F238E27FC236}">
                  <a16:creationId xmlns:a16="http://schemas.microsoft.com/office/drawing/2014/main" id="{B40D9783-CA17-E574-0813-0297A64DB496}"/>
                </a:ext>
              </a:extLst>
            </p:cNvPr>
            <p:cNvSpPr/>
            <p:nvPr/>
          </p:nvSpPr>
          <p:spPr>
            <a:xfrm>
              <a:off x="9264673" y="5184240"/>
              <a:ext cx="27808" cy="27808"/>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62" name="Rectangle 461">
              <a:extLst>
                <a:ext uri="{FF2B5EF4-FFF2-40B4-BE49-F238E27FC236}">
                  <a16:creationId xmlns:a16="http://schemas.microsoft.com/office/drawing/2014/main" id="{1D3D31B4-377F-9496-87BD-8FA1B5CE50AE}"/>
                </a:ext>
              </a:extLst>
            </p:cNvPr>
            <p:cNvSpPr/>
            <p:nvPr/>
          </p:nvSpPr>
          <p:spPr>
            <a:xfrm>
              <a:off x="8835668" y="4972856"/>
              <a:ext cx="89235" cy="89235"/>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65" name="Rectangle 464">
              <a:extLst>
                <a:ext uri="{FF2B5EF4-FFF2-40B4-BE49-F238E27FC236}">
                  <a16:creationId xmlns:a16="http://schemas.microsoft.com/office/drawing/2014/main" id="{C5B908C9-A0D5-9339-AFDF-8D015CC25E6F}"/>
                </a:ext>
              </a:extLst>
            </p:cNvPr>
            <p:cNvSpPr/>
            <p:nvPr/>
          </p:nvSpPr>
          <p:spPr>
            <a:xfrm>
              <a:off x="9708107" y="4984813"/>
              <a:ext cx="47883" cy="47883"/>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66" name="Rectangle 465">
              <a:extLst>
                <a:ext uri="{FF2B5EF4-FFF2-40B4-BE49-F238E27FC236}">
                  <a16:creationId xmlns:a16="http://schemas.microsoft.com/office/drawing/2014/main" id="{0B5DCA01-9105-14AD-4E06-982359F76C36}"/>
                </a:ext>
              </a:extLst>
            </p:cNvPr>
            <p:cNvSpPr/>
            <p:nvPr/>
          </p:nvSpPr>
          <p:spPr>
            <a:xfrm>
              <a:off x="9930418" y="5083979"/>
              <a:ext cx="47883" cy="47883"/>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68" name="Rectangle 467">
              <a:extLst>
                <a:ext uri="{FF2B5EF4-FFF2-40B4-BE49-F238E27FC236}">
                  <a16:creationId xmlns:a16="http://schemas.microsoft.com/office/drawing/2014/main" id="{20708766-AE25-3947-70CB-F39E38E90AFD}"/>
                </a:ext>
              </a:extLst>
            </p:cNvPr>
            <p:cNvSpPr/>
            <p:nvPr/>
          </p:nvSpPr>
          <p:spPr>
            <a:xfrm>
              <a:off x="8992185" y="5183780"/>
              <a:ext cx="47883" cy="47883"/>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75" name="Rectangle 474">
              <a:extLst>
                <a:ext uri="{FF2B5EF4-FFF2-40B4-BE49-F238E27FC236}">
                  <a16:creationId xmlns:a16="http://schemas.microsoft.com/office/drawing/2014/main" id="{6C244BEE-08A5-1EFC-B611-A0A9BEECF61C}"/>
                </a:ext>
              </a:extLst>
            </p:cNvPr>
            <p:cNvSpPr/>
            <p:nvPr/>
          </p:nvSpPr>
          <p:spPr>
            <a:xfrm>
              <a:off x="8710604" y="5036558"/>
              <a:ext cx="70503" cy="70503"/>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76" name="Rectangle 475">
              <a:extLst>
                <a:ext uri="{FF2B5EF4-FFF2-40B4-BE49-F238E27FC236}">
                  <a16:creationId xmlns:a16="http://schemas.microsoft.com/office/drawing/2014/main" id="{8BB3B153-DD29-062F-C5B9-230CC61F5574}"/>
                </a:ext>
              </a:extLst>
            </p:cNvPr>
            <p:cNvSpPr/>
            <p:nvPr/>
          </p:nvSpPr>
          <p:spPr>
            <a:xfrm>
              <a:off x="8624688" y="5007754"/>
              <a:ext cx="47883" cy="47883"/>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78" name="Rectangle 477">
              <a:extLst>
                <a:ext uri="{FF2B5EF4-FFF2-40B4-BE49-F238E27FC236}">
                  <a16:creationId xmlns:a16="http://schemas.microsoft.com/office/drawing/2014/main" id="{76586D6C-56EA-B4FE-F176-3FA4D10CABBF}"/>
                </a:ext>
              </a:extLst>
            </p:cNvPr>
            <p:cNvSpPr/>
            <p:nvPr/>
          </p:nvSpPr>
          <p:spPr>
            <a:xfrm>
              <a:off x="7273003" y="5010242"/>
              <a:ext cx="24367" cy="24367"/>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79" name="Rectangle 478">
              <a:extLst>
                <a:ext uri="{FF2B5EF4-FFF2-40B4-BE49-F238E27FC236}">
                  <a16:creationId xmlns:a16="http://schemas.microsoft.com/office/drawing/2014/main" id="{86395475-BD42-B628-5DB7-BEC10C33165B}"/>
                </a:ext>
              </a:extLst>
            </p:cNvPr>
            <p:cNvSpPr/>
            <p:nvPr/>
          </p:nvSpPr>
          <p:spPr>
            <a:xfrm>
              <a:off x="7593669" y="5013983"/>
              <a:ext cx="69996" cy="69996"/>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81" name="Rectangle 480">
              <a:extLst>
                <a:ext uri="{FF2B5EF4-FFF2-40B4-BE49-F238E27FC236}">
                  <a16:creationId xmlns:a16="http://schemas.microsoft.com/office/drawing/2014/main" id="{94E53700-C4CE-48AE-B4DC-E43D467653B5}"/>
                </a:ext>
              </a:extLst>
            </p:cNvPr>
            <p:cNvSpPr/>
            <p:nvPr/>
          </p:nvSpPr>
          <p:spPr>
            <a:xfrm>
              <a:off x="9152868" y="5142110"/>
              <a:ext cx="41958" cy="41958"/>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530" name="Rectangle 529">
              <a:extLst>
                <a:ext uri="{FF2B5EF4-FFF2-40B4-BE49-F238E27FC236}">
                  <a16:creationId xmlns:a16="http://schemas.microsoft.com/office/drawing/2014/main" id="{7D485B0E-D8DF-BBD5-0498-AE7A2BB53F4D}"/>
                </a:ext>
              </a:extLst>
            </p:cNvPr>
            <p:cNvSpPr/>
            <p:nvPr/>
          </p:nvSpPr>
          <p:spPr>
            <a:xfrm>
              <a:off x="10350843" y="5034219"/>
              <a:ext cx="128898" cy="128898"/>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304" name="Rectangle 303">
              <a:extLst>
                <a:ext uri="{FF2B5EF4-FFF2-40B4-BE49-F238E27FC236}">
                  <a16:creationId xmlns:a16="http://schemas.microsoft.com/office/drawing/2014/main" id="{EC3C1516-F497-3369-8DDD-9BB5EEAF5135}"/>
                </a:ext>
              </a:extLst>
            </p:cNvPr>
            <p:cNvSpPr/>
            <p:nvPr/>
          </p:nvSpPr>
          <p:spPr>
            <a:xfrm>
              <a:off x="10677413" y="5055353"/>
              <a:ext cx="93209" cy="93208"/>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305" name="Rectangle 304">
              <a:extLst>
                <a:ext uri="{FF2B5EF4-FFF2-40B4-BE49-F238E27FC236}">
                  <a16:creationId xmlns:a16="http://schemas.microsoft.com/office/drawing/2014/main" id="{DA0B7E43-E814-620C-2A4A-15C7FAE07B1C}"/>
                </a:ext>
              </a:extLst>
            </p:cNvPr>
            <p:cNvSpPr/>
            <p:nvPr/>
          </p:nvSpPr>
          <p:spPr>
            <a:xfrm>
              <a:off x="10134949" y="5008305"/>
              <a:ext cx="87925" cy="87925"/>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pic>
          <p:nvPicPr>
            <p:cNvPr id="306" name="Graphic 305">
              <a:extLst>
                <a:ext uri="{FF2B5EF4-FFF2-40B4-BE49-F238E27FC236}">
                  <a16:creationId xmlns:a16="http://schemas.microsoft.com/office/drawing/2014/main" id="{703B7E5E-25CE-219B-BF33-BB2DD7203F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5493" y="5177659"/>
              <a:ext cx="194839" cy="194839"/>
            </a:xfrm>
            <a:prstGeom prst="rect">
              <a:avLst/>
            </a:prstGeom>
          </p:spPr>
        </p:pic>
        <p:pic>
          <p:nvPicPr>
            <p:cNvPr id="307" name="Graphic 306">
              <a:extLst>
                <a:ext uri="{FF2B5EF4-FFF2-40B4-BE49-F238E27FC236}">
                  <a16:creationId xmlns:a16="http://schemas.microsoft.com/office/drawing/2014/main" id="{A12432CE-7478-7983-1209-F81C6EA6A5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5068" y="4861491"/>
              <a:ext cx="194839" cy="194839"/>
            </a:xfrm>
            <a:prstGeom prst="rect">
              <a:avLst/>
            </a:prstGeom>
          </p:spPr>
        </p:pic>
        <p:pic>
          <p:nvPicPr>
            <p:cNvPr id="308" name="Graphic 307">
              <a:extLst>
                <a:ext uri="{FF2B5EF4-FFF2-40B4-BE49-F238E27FC236}">
                  <a16:creationId xmlns:a16="http://schemas.microsoft.com/office/drawing/2014/main" id="{C017C253-8EF7-C722-D28D-01593E1DFF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7075" y="5142110"/>
              <a:ext cx="194839" cy="194839"/>
            </a:xfrm>
            <a:prstGeom prst="rect">
              <a:avLst/>
            </a:prstGeom>
          </p:spPr>
        </p:pic>
        <p:pic>
          <p:nvPicPr>
            <p:cNvPr id="309" name="Graphic 308">
              <a:extLst>
                <a:ext uri="{FF2B5EF4-FFF2-40B4-BE49-F238E27FC236}">
                  <a16:creationId xmlns:a16="http://schemas.microsoft.com/office/drawing/2014/main" id="{B5BE2C2C-C853-C1B9-249B-2716576B1B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9319" y="5142661"/>
              <a:ext cx="194839" cy="194839"/>
            </a:xfrm>
            <a:prstGeom prst="rect">
              <a:avLst/>
            </a:prstGeom>
          </p:spPr>
        </p:pic>
        <p:pic>
          <p:nvPicPr>
            <p:cNvPr id="310" name="Graphic 309">
              <a:extLst>
                <a:ext uri="{FF2B5EF4-FFF2-40B4-BE49-F238E27FC236}">
                  <a16:creationId xmlns:a16="http://schemas.microsoft.com/office/drawing/2014/main" id="{F4930AFA-A0BC-F4E3-E4B6-89D84799565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90830" y="4972856"/>
              <a:ext cx="362889" cy="265529"/>
            </a:xfrm>
            <a:prstGeom prst="rect">
              <a:avLst/>
            </a:prstGeom>
          </p:spPr>
        </p:pic>
        <p:pic>
          <p:nvPicPr>
            <p:cNvPr id="311" name="Graphic 310">
              <a:extLst>
                <a:ext uri="{FF2B5EF4-FFF2-40B4-BE49-F238E27FC236}">
                  <a16:creationId xmlns:a16="http://schemas.microsoft.com/office/drawing/2014/main" id="{8283FC1D-B880-6A57-0489-FE25AB11560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29418" y="4928117"/>
              <a:ext cx="439097" cy="321290"/>
            </a:xfrm>
            <a:prstGeom prst="rect">
              <a:avLst/>
            </a:prstGeom>
          </p:spPr>
        </p:pic>
        <p:pic>
          <p:nvPicPr>
            <p:cNvPr id="312" name="Graphic 311">
              <a:extLst>
                <a:ext uri="{FF2B5EF4-FFF2-40B4-BE49-F238E27FC236}">
                  <a16:creationId xmlns:a16="http://schemas.microsoft.com/office/drawing/2014/main" id="{2A70ACAE-5191-51BC-AC17-9CCFEE9531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27346" y="5121769"/>
              <a:ext cx="194839" cy="194839"/>
            </a:xfrm>
            <a:prstGeom prst="rect">
              <a:avLst/>
            </a:prstGeom>
          </p:spPr>
        </p:pic>
        <p:pic>
          <p:nvPicPr>
            <p:cNvPr id="313" name="Graphic 312">
              <a:extLst>
                <a:ext uri="{FF2B5EF4-FFF2-40B4-BE49-F238E27FC236}">
                  <a16:creationId xmlns:a16="http://schemas.microsoft.com/office/drawing/2014/main" id="{795C9E50-6F80-AB9C-C909-09F2A9B3CD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6969" y="5159978"/>
              <a:ext cx="194839" cy="194839"/>
            </a:xfrm>
            <a:prstGeom prst="rect">
              <a:avLst/>
            </a:prstGeom>
          </p:spPr>
        </p:pic>
      </p:grpSp>
      <p:grpSp>
        <p:nvGrpSpPr>
          <p:cNvPr id="314" name="Group 313">
            <a:extLst>
              <a:ext uri="{FF2B5EF4-FFF2-40B4-BE49-F238E27FC236}">
                <a16:creationId xmlns:a16="http://schemas.microsoft.com/office/drawing/2014/main" id="{0C167FB2-EE2E-1D13-9030-FEDB09315C94}"/>
              </a:ext>
            </a:extLst>
          </p:cNvPr>
          <p:cNvGrpSpPr/>
          <p:nvPr/>
        </p:nvGrpSpPr>
        <p:grpSpPr>
          <a:xfrm>
            <a:off x="1107222" y="4768860"/>
            <a:ext cx="5081258" cy="519071"/>
            <a:chOff x="6229418" y="4852886"/>
            <a:chExt cx="5086533" cy="519612"/>
          </a:xfrm>
        </p:grpSpPr>
        <p:sp>
          <p:nvSpPr>
            <p:cNvPr id="315" name="Rectangle 314">
              <a:extLst>
                <a:ext uri="{FF2B5EF4-FFF2-40B4-BE49-F238E27FC236}">
                  <a16:creationId xmlns:a16="http://schemas.microsoft.com/office/drawing/2014/main" id="{0A19AE10-3171-10D8-351E-B5EB081EEB2D}"/>
                </a:ext>
              </a:extLst>
            </p:cNvPr>
            <p:cNvSpPr/>
            <p:nvPr/>
          </p:nvSpPr>
          <p:spPr>
            <a:xfrm>
              <a:off x="8505344" y="4982962"/>
              <a:ext cx="90104" cy="90105"/>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316" name="Rectangle 315">
              <a:extLst>
                <a:ext uri="{FF2B5EF4-FFF2-40B4-BE49-F238E27FC236}">
                  <a16:creationId xmlns:a16="http://schemas.microsoft.com/office/drawing/2014/main" id="{055DC500-5003-BCC9-8347-9CFE3CAF538C}"/>
                </a:ext>
              </a:extLst>
            </p:cNvPr>
            <p:cNvSpPr/>
            <p:nvPr/>
          </p:nvSpPr>
          <p:spPr>
            <a:xfrm>
              <a:off x="8444822" y="5055353"/>
              <a:ext cx="38113" cy="38113"/>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317" name="Rectangle 316">
              <a:extLst>
                <a:ext uri="{FF2B5EF4-FFF2-40B4-BE49-F238E27FC236}">
                  <a16:creationId xmlns:a16="http://schemas.microsoft.com/office/drawing/2014/main" id="{A2BB7B4E-981A-78CE-6EEA-78820F0EE609}"/>
                </a:ext>
              </a:extLst>
            </p:cNvPr>
            <p:cNvSpPr/>
            <p:nvPr/>
          </p:nvSpPr>
          <p:spPr>
            <a:xfrm>
              <a:off x="7387794" y="5199403"/>
              <a:ext cx="38113" cy="38113"/>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318" name="Rectangle 317">
              <a:extLst>
                <a:ext uri="{FF2B5EF4-FFF2-40B4-BE49-F238E27FC236}">
                  <a16:creationId xmlns:a16="http://schemas.microsoft.com/office/drawing/2014/main" id="{53CE89AF-7DA4-7DE0-A5D9-42973DD03E00}"/>
                </a:ext>
              </a:extLst>
            </p:cNvPr>
            <p:cNvSpPr/>
            <p:nvPr/>
          </p:nvSpPr>
          <p:spPr>
            <a:xfrm>
              <a:off x="7098954" y="5034518"/>
              <a:ext cx="122305" cy="122305"/>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319" name="Rectangle 318">
              <a:extLst>
                <a:ext uri="{FF2B5EF4-FFF2-40B4-BE49-F238E27FC236}">
                  <a16:creationId xmlns:a16="http://schemas.microsoft.com/office/drawing/2014/main" id="{0B6994FC-9A37-371E-80D7-E0330122DFCD}"/>
                </a:ext>
              </a:extLst>
            </p:cNvPr>
            <p:cNvSpPr/>
            <p:nvPr/>
          </p:nvSpPr>
          <p:spPr>
            <a:xfrm>
              <a:off x="7859381" y="5035727"/>
              <a:ext cx="65628" cy="65629"/>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384" name="Rectangle 383">
              <a:extLst>
                <a:ext uri="{FF2B5EF4-FFF2-40B4-BE49-F238E27FC236}">
                  <a16:creationId xmlns:a16="http://schemas.microsoft.com/office/drawing/2014/main" id="{A8A6A3DF-2CDD-C257-1075-F2B7EE3C7677}"/>
                </a:ext>
              </a:extLst>
            </p:cNvPr>
            <p:cNvSpPr/>
            <p:nvPr/>
          </p:nvSpPr>
          <p:spPr>
            <a:xfrm>
              <a:off x="7188444" y="5190939"/>
              <a:ext cx="65628" cy="65629"/>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385" name="Rectangle 384">
              <a:extLst>
                <a:ext uri="{FF2B5EF4-FFF2-40B4-BE49-F238E27FC236}">
                  <a16:creationId xmlns:a16="http://schemas.microsoft.com/office/drawing/2014/main" id="{9AD37569-1EAD-8FC5-BABB-900267E11F44}"/>
                </a:ext>
              </a:extLst>
            </p:cNvPr>
            <p:cNvSpPr/>
            <p:nvPr/>
          </p:nvSpPr>
          <p:spPr>
            <a:xfrm>
              <a:off x="6865598" y="5131995"/>
              <a:ext cx="96631" cy="96632"/>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386" name="Rectangle 385">
              <a:extLst>
                <a:ext uri="{FF2B5EF4-FFF2-40B4-BE49-F238E27FC236}">
                  <a16:creationId xmlns:a16="http://schemas.microsoft.com/office/drawing/2014/main" id="{9B7965BC-4111-3F0B-21E9-A28ECF8AB8E7}"/>
                </a:ext>
              </a:extLst>
            </p:cNvPr>
            <p:cNvSpPr/>
            <p:nvPr/>
          </p:nvSpPr>
          <p:spPr>
            <a:xfrm>
              <a:off x="6693589" y="5093418"/>
              <a:ext cx="65628" cy="65629"/>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387" name="Rectangle 386">
              <a:extLst>
                <a:ext uri="{FF2B5EF4-FFF2-40B4-BE49-F238E27FC236}">
                  <a16:creationId xmlns:a16="http://schemas.microsoft.com/office/drawing/2014/main" id="{C040D0A4-240A-C89A-948A-8518641DD438}"/>
                </a:ext>
              </a:extLst>
            </p:cNvPr>
            <p:cNvSpPr/>
            <p:nvPr/>
          </p:nvSpPr>
          <p:spPr>
            <a:xfrm>
              <a:off x="8055941" y="5115164"/>
              <a:ext cx="33397" cy="33397"/>
            </a:xfrm>
            <a:prstGeom prst="rect">
              <a:avLst/>
            </a:prstGeom>
            <a:gradFill>
              <a:gsLst>
                <a:gs pos="0">
                  <a:srgbClr val="0066CA"/>
                </a:gs>
                <a:gs pos="100000">
                  <a:srgbClr val="008ED8"/>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388" name="Rectangle 387">
              <a:extLst>
                <a:ext uri="{FF2B5EF4-FFF2-40B4-BE49-F238E27FC236}">
                  <a16:creationId xmlns:a16="http://schemas.microsoft.com/office/drawing/2014/main" id="{19E9D19B-FEF5-2BD9-FDB9-F44FAA9C48C9}"/>
                </a:ext>
              </a:extLst>
            </p:cNvPr>
            <p:cNvSpPr/>
            <p:nvPr/>
          </p:nvSpPr>
          <p:spPr>
            <a:xfrm>
              <a:off x="8244132" y="5120292"/>
              <a:ext cx="95936" cy="95936"/>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05" name="Rectangle 404">
              <a:extLst>
                <a:ext uri="{FF2B5EF4-FFF2-40B4-BE49-F238E27FC236}">
                  <a16:creationId xmlns:a16="http://schemas.microsoft.com/office/drawing/2014/main" id="{637BCB1F-A95A-1850-331E-670C2244CCDD}"/>
                </a:ext>
              </a:extLst>
            </p:cNvPr>
            <p:cNvSpPr/>
            <p:nvPr/>
          </p:nvSpPr>
          <p:spPr>
            <a:xfrm>
              <a:off x="7275120" y="5138896"/>
              <a:ext cx="57507" cy="57507"/>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06" name="Rectangle 405">
              <a:extLst>
                <a:ext uri="{FF2B5EF4-FFF2-40B4-BE49-F238E27FC236}">
                  <a16:creationId xmlns:a16="http://schemas.microsoft.com/office/drawing/2014/main" id="{C4DEF383-17AD-9A99-B945-B9A9C241EE27}"/>
                </a:ext>
              </a:extLst>
            </p:cNvPr>
            <p:cNvSpPr/>
            <p:nvPr/>
          </p:nvSpPr>
          <p:spPr>
            <a:xfrm>
              <a:off x="7713219" y="5127615"/>
              <a:ext cx="90497" cy="90497"/>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07" name="Rectangle 406">
              <a:extLst>
                <a:ext uri="{FF2B5EF4-FFF2-40B4-BE49-F238E27FC236}">
                  <a16:creationId xmlns:a16="http://schemas.microsoft.com/office/drawing/2014/main" id="{DD402DE1-82CB-80FE-B483-1F1B6549D84B}"/>
                </a:ext>
              </a:extLst>
            </p:cNvPr>
            <p:cNvSpPr/>
            <p:nvPr/>
          </p:nvSpPr>
          <p:spPr>
            <a:xfrm>
              <a:off x="11250210" y="5230414"/>
              <a:ext cx="65741" cy="65741"/>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08" name="Rectangle 407">
              <a:extLst>
                <a:ext uri="{FF2B5EF4-FFF2-40B4-BE49-F238E27FC236}">
                  <a16:creationId xmlns:a16="http://schemas.microsoft.com/office/drawing/2014/main" id="{FF61DF5B-0C89-661F-0065-98BEE9B5BDC9}"/>
                </a:ext>
              </a:extLst>
            </p:cNvPr>
            <p:cNvSpPr/>
            <p:nvPr/>
          </p:nvSpPr>
          <p:spPr>
            <a:xfrm>
              <a:off x="7172040" y="4998563"/>
              <a:ext cx="96797" cy="96797"/>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09" name="Rectangle 408">
              <a:extLst>
                <a:ext uri="{FF2B5EF4-FFF2-40B4-BE49-F238E27FC236}">
                  <a16:creationId xmlns:a16="http://schemas.microsoft.com/office/drawing/2014/main" id="{ACA6CD8B-B9F5-6DEF-3172-D81DE08E5963}"/>
                </a:ext>
              </a:extLst>
            </p:cNvPr>
            <p:cNvSpPr/>
            <p:nvPr/>
          </p:nvSpPr>
          <p:spPr>
            <a:xfrm>
              <a:off x="7749205" y="5033058"/>
              <a:ext cx="27808" cy="27808"/>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10" name="Rectangle 409">
              <a:extLst>
                <a:ext uri="{FF2B5EF4-FFF2-40B4-BE49-F238E27FC236}">
                  <a16:creationId xmlns:a16="http://schemas.microsoft.com/office/drawing/2014/main" id="{2FA740F4-47D3-533A-CAD7-BE7BE873B400}"/>
                </a:ext>
              </a:extLst>
            </p:cNvPr>
            <p:cNvSpPr/>
            <p:nvPr/>
          </p:nvSpPr>
          <p:spPr>
            <a:xfrm>
              <a:off x="9264673" y="5184240"/>
              <a:ext cx="27808" cy="27808"/>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11" name="Rectangle 410">
              <a:extLst>
                <a:ext uri="{FF2B5EF4-FFF2-40B4-BE49-F238E27FC236}">
                  <a16:creationId xmlns:a16="http://schemas.microsoft.com/office/drawing/2014/main" id="{6226C748-4938-3407-C26A-64535193B26B}"/>
                </a:ext>
              </a:extLst>
            </p:cNvPr>
            <p:cNvSpPr/>
            <p:nvPr/>
          </p:nvSpPr>
          <p:spPr>
            <a:xfrm>
              <a:off x="8835668" y="4972856"/>
              <a:ext cx="89235" cy="89235"/>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12" name="Rectangle 411">
              <a:extLst>
                <a:ext uri="{FF2B5EF4-FFF2-40B4-BE49-F238E27FC236}">
                  <a16:creationId xmlns:a16="http://schemas.microsoft.com/office/drawing/2014/main" id="{0C92C326-E30C-762B-59E0-373A1590A288}"/>
                </a:ext>
              </a:extLst>
            </p:cNvPr>
            <p:cNvSpPr/>
            <p:nvPr/>
          </p:nvSpPr>
          <p:spPr>
            <a:xfrm>
              <a:off x="9708107" y="4984813"/>
              <a:ext cx="47883" cy="47883"/>
            </a:xfrm>
            <a:prstGeom prst="rect">
              <a:avLst/>
            </a:prstGeom>
            <a:gradFill>
              <a:gsLst>
                <a:gs pos="0">
                  <a:srgbClr val="78BC20">
                    <a:alpha val="87000"/>
                  </a:srgbClr>
                </a:gs>
                <a:gs pos="100000">
                  <a:srgbClr val="6BA02E">
                    <a:alpha val="54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13" name="Rectangle 412">
              <a:extLst>
                <a:ext uri="{FF2B5EF4-FFF2-40B4-BE49-F238E27FC236}">
                  <a16:creationId xmlns:a16="http://schemas.microsoft.com/office/drawing/2014/main" id="{992B548A-6F29-0E72-4320-084E17C2AC17}"/>
                </a:ext>
              </a:extLst>
            </p:cNvPr>
            <p:cNvSpPr/>
            <p:nvPr/>
          </p:nvSpPr>
          <p:spPr>
            <a:xfrm>
              <a:off x="9930418" y="5083979"/>
              <a:ext cx="47883" cy="47883"/>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14" name="Rectangle 413">
              <a:extLst>
                <a:ext uri="{FF2B5EF4-FFF2-40B4-BE49-F238E27FC236}">
                  <a16:creationId xmlns:a16="http://schemas.microsoft.com/office/drawing/2014/main" id="{6137AF8A-26A1-0275-FDE0-6B65D404418B}"/>
                </a:ext>
              </a:extLst>
            </p:cNvPr>
            <p:cNvSpPr/>
            <p:nvPr/>
          </p:nvSpPr>
          <p:spPr>
            <a:xfrm>
              <a:off x="8992185" y="5183780"/>
              <a:ext cx="47883" cy="47883"/>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15" name="Rectangle 414">
              <a:extLst>
                <a:ext uri="{FF2B5EF4-FFF2-40B4-BE49-F238E27FC236}">
                  <a16:creationId xmlns:a16="http://schemas.microsoft.com/office/drawing/2014/main" id="{DB334700-2D18-0D71-2C3D-2B2AC3A6A8E3}"/>
                </a:ext>
              </a:extLst>
            </p:cNvPr>
            <p:cNvSpPr/>
            <p:nvPr/>
          </p:nvSpPr>
          <p:spPr>
            <a:xfrm>
              <a:off x="8710604" y="5036558"/>
              <a:ext cx="70503" cy="70503"/>
            </a:xfrm>
            <a:prstGeom prst="rect">
              <a:avLst/>
            </a:prstGeom>
            <a:gradFill>
              <a:gsLst>
                <a:gs pos="0">
                  <a:srgbClr val="EFA012"/>
                </a:gs>
                <a:gs pos="100000">
                  <a:srgbClr val="F5C02B"/>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16" name="Rectangle 415">
              <a:extLst>
                <a:ext uri="{FF2B5EF4-FFF2-40B4-BE49-F238E27FC236}">
                  <a16:creationId xmlns:a16="http://schemas.microsoft.com/office/drawing/2014/main" id="{A6BF19D6-FAA4-FBE5-2A69-280495455427}"/>
                </a:ext>
              </a:extLst>
            </p:cNvPr>
            <p:cNvSpPr/>
            <p:nvPr/>
          </p:nvSpPr>
          <p:spPr>
            <a:xfrm>
              <a:off x="8624688" y="5007754"/>
              <a:ext cx="47883" cy="47883"/>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17" name="Rectangle 416">
              <a:extLst>
                <a:ext uri="{FF2B5EF4-FFF2-40B4-BE49-F238E27FC236}">
                  <a16:creationId xmlns:a16="http://schemas.microsoft.com/office/drawing/2014/main" id="{D9A3C597-CE50-3B71-D1B7-A47D4E1C0549}"/>
                </a:ext>
              </a:extLst>
            </p:cNvPr>
            <p:cNvSpPr/>
            <p:nvPr/>
          </p:nvSpPr>
          <p:spPr>
            <a:xfrm>
              <a:off x="7273003" y="5010242"/>
              <a:ext cx="24367" cy="24367"/>
            </a:xfrm>
            <a:prstGeom prst="rect">
              <a:avLst/>
            </a:prstGeom>
            <a:gradFill>
              <a:gsLst>
                <a:gs pos="0">
                  <a:srgbClr val="0066CA">
                    <a:alpha val="83000"/>
                  </a:srgbClr>
                </a:gs>
                <a:gs pos="100000">
                  <a:srgbClr val="008ED8">
                    <a:alpha val="63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18" name="Rectangle 417">
              <a:extLst>
                <a:ext uri="{FF2B5EF4-FFF2-40B4-BE49-F238E27FC236}">
                  <a16:creationId xmlns:a16="http://schemas.microsoft.com/office/drawing/2014/main" id="{1AA7515D-8946-63A8-AA9C-1B04DE9B0ED5}"/>
                </a:ext>
              </a:extLst>
            </p:cNvPr>
            <p:cNvSpPr/>
            <p:nvPr/>
          </p:nvSpPr>
          <p:spPr>
            <a:xfrm>
              <a:off x="7593669" y="5013983"/>
              <a:ext cx="69996" cy="69996"/>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19" name="Rectangle 418">
              <a:extLst>
                <a:ext uri="{FF2B5EF4-FFF2-40B4-BE49-F238E27FC236}">
                  <a16:creationId xmlns:a16="http://schemas.microsoft.com/office/drawing/2014/main" id="{3815D697-7EF8-1811-E793-06E759A75C6B}"/>
                </a:ext>
              </a:extLst>
            </p:cNvPr>
            <p:cNvSpPr/>
            <p:nvPr/>
          </p:nvSpPr>
          <p:spPr>
            <a:xfrm>
              <a:off x="9152868" y="5142110"/>
              <a:ext cx="41958" cy="41958"/>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20" name="Rectangle 419">
              <a:extLst>
                <a:ext uri="{FF2B5EF4-FFF2-40B4-BE49-F238E27FC236}">
                  <a16:creationId xmlns:a16="http://schemas.microsoft.com/office/drawing/2014/main" id="{8E2EC8F9-1EDF-E877-9B11-D08ACADE1B80}"/>
                </a:ext>
              </a:extLst>
            </p:cNvPr>
            <p:cNvSpPr/>
            <p:nvPr/>
          </p:nvSpPr>
          <p:spPr>
            <a:xfrm>
              <a:off x="11007969" y="5034219"/>
              <a:ext cx="128898" cy="128898"/>
            </a:xfrm>
            <a:prstGeom prst="rect">
              <a:avLst/>
            </a:prstGeom>
            <a:gradFill>
              <a:gsLst>
                <a:gs pos="0">
                  <a:srgbClr val="F14D1A">
                    <a:alpha val="77000"/>
                  </a:srgbClr>
                </a:gs>
                <a:gs pos="100000">
                  <a:srgbClr val="EA7700">
                    <a:alpha val="56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21" name="Rectangle 420">
              <a:extLst>
                <a:ext uri="{FF2B5EF4-FFF2-40B4-BE49-F238E27FC236}">
                  <a16:creationId xmlns:a16="http://schemas.microsoft.com/office/drawing/2014/main" id="{FE6C35C6-1CF8-E20E-7E97-7998FAE79B29}"/>
                </a:ext>
              </a:extLst>
            </p:cNvPr>
            <p:cNvSpPr/>
            <p:nvPr/>
          </p:nvSpPr>
          <p:spPr>
            <a:xfrm>
              <a:off x="10677413" y="5055353"/>
              <a:ext cx="93209" cy="93208"/>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22" name="Rectangle 421">
              <a:extLst>
                <a:ext uri="{FF2B5EF4-FFF2-40B4-BE49-F238E27FC236}">
                  <a16:creationId xmlns:a16="http://schemas.microsoft.com/office/drawing/2014/main" id="{3F387899-8413-59DE-DA23-EAFBEB8271D3}"/>
                </a:ext>
              </a:extLst>
            </p:cNvPr>
            <p:cNvSpPr/>
            <p:nvPr/>
          </p:nvSpPr>
          <p:spPr>
            <a:xfrm>
              <a:off x="10134949" y="5008305"/>
              <a:ext cx="87925" cy="87925"/>
            </a:xfrm>
            <a:prstGeom prst="rect">
              <a:avLst/>
            </a:prstGeom>
            <a:gradFill>
              <a:gsLst>
                <a:gs pos="0">
                  <a:srgbClr val="15BDD1">
                    <a:alpha val="59000"/>
                  </a:srgbClr>
                </a:gs>
                <a:gs pos="100000">
                  <a:srgbClr val="01AFC8">
                    <a:alpha val="42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pic>
          <p:nvPicPr>
            <p:cNvPr id="423" name="Graphic 422">
              <a:extLst>
                <a:ext uri="{FF2B5EF4-FFF2-40B4-BE49-F238E27FC236}">
                  <a16:creationId xmlns:a16="http://schemas.microsoft.com/office/drawing/2014/main" id="{806A85AB-D2FE-5B3F-5D5E-10545EA017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5493" y="5177659"/>
              <a:ext cx="194839" cy="194839"/>
            </a:xfrm>
            <a:prstGeom prst="rect">
              <a:avLst/>
            </a:prstGeom>
          </p:spPr>
        </p:pic>
        <p:pic>
          <p:nvPicPr>
            <p:cNvPr id="424" name="Graphic 423">
              <a:extLst>
                <a:ext uri="{FF2B5EF4-FFF2-40B4-BE49-F238E27FC236}">
                  <a16:creationId xmlns:a16="http://schemas.microsoft.com/office/drawing/2014/main" id="{82D43D0A-890C-1F8E-1A94-88FEB28C30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71565" y="4852886"/>
              <a:ext cx="194839" cy="194839"/>
            </a:xfrm>
            <a:prstGeom prst="rect">
              <a:avLst/>
            </a:prstGeom>
          </p:spPr>
        </p:pic>
        <p:pic>
          <p:nvPicPr>
            <p:cNvPr id="425" name="Graphic 424">
              <a:extLst>
                <a:ext uri="{FF2B5EF4-FFF2-40B4-BE49-F238E27FC236}">
                  <a16:creationId xmlns:a16="http://schemas.microsoft.com/office/drawing/2014/main" id="{3E23AB65-8681-93F7-6DFB-AEDCE97DCB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7075" y="5142110"/>
              <a:ext cx="194839" cy="194839"/>
            </a:xfrm>
            <a:prstGeom prst="rect">
              <a:avLst/>
            </a:prstGeom>
          </p:spPr>
        </p:pic>
        <p:pic>
          <p:nvPicPr>
            <p:cNvPr id="426" name="Graphic 425">
              <a:extLst>
                <a:ext uri="{FF2B5EF4-FFF2-40B4-BE49-F238E27FC236}">
                  <a16:creationId xmlns:a16="http://schemas.microsoft.com/office/drawing/2014/main" id="{67BD6E30-F373-D27B-A929-1D5B5ABDEF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9319" y="5142661"/>
              <a:ext cx="194839" cy="194839"/>
            </a:xfrm>
            <a:prstGeom prst="rect">
              <a:avLst/>
            </a:prstGeom>
          </p:spPr>
        </p:pic>
        <p:pic>
          <p:nvPicPr>
            <p:cNvPr id="427" name="Graphic 426">
              <a:extLst>
                <a:ext uri="{FF2B5EF4-FFF2-40B4-BE49-F238E27FC236}">
                  <a16:creationId xmlns:a16="http://schemas.microsoft.com/office/drawing/2014/main" id="{73D39EB1-5A5F-F6E4-5FE6-CDF1F08272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90830" y="4972856"/>
              <a:ext cx="362889" cy="265529"/>
            </a:xfrm>
            <a:prstGeom prst="rect">
              <a:avLst/>
            </a:prstGeom>
          </p:spPr>
        </p:pic>
        <p:pic>
          <p:nvPicPr>
            <p:cNvPr id="428" name="Graphic 427">
              <a:extLst>
                <a:ext uri="{FF2B5EF4-FFF2-40B4-BE49-F238E27FC236}">
                  <a16:creationId xmlns:a16="http://schemas.microsoft.com/office/drawing/2014/main" id="{F7957A51-6A20-02DE-98D8-E29488ED61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29418" y="4928117"/>
              <a:ext cx="439097" cy="321290"/>
            </a:xfrm>
            <a:prstGeom prst="rect">
              <a:avLst/>
            </a:prstGeom>
          </p:spPr>
        </p:pic>
        <p:pic>
          <p:nvPicPr>
            <p:cNvPr id="429" name="Graphic 428">
              <a:extLst>
                <a:ext uri="{FF2B5EF4-FFF2-40B4-BE49-F238E27FC236}">
                  <a16:creationId xmlns:a16="http://schemas.microsoft.com/office/drawing/2014/main" id="{1D329180-046E-E11D-1561-AB0224C269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27346" y="5121769"/>
              <a:ext cx="194839" cy="194839"/>
            </a:xfrm>
            <a:prstGeom prst="rect">
              <a:avLst/>
            </a:prstGeom>
          </p:spPr>
        </p:pic>
        <p:pic>
          <p:nvPicPr>
            <p:cNvPr id="430" name="Graphic 429">
              <a:extLst>
                <a:ext uri="{FF2B5EF4-FFF2-40B4-BE49-F238E27FC236}">
                  <a16:creationId xmlns:a16="http://schemas.microsoft.com/office/drawing/2014/main" id="{D881FB7F-6F1D-7612-893E-FC2B4C90E4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6969" y="4897225"/>
              <a:ext cx="194839" cy="194839"/>
            </a:xfrm>
            <a:prstGeom prst="rect">
              <a:avLst/>
            </a:prstGeom>
          </p:spPr>
        </p:pic>
      </p:grpSp>
      <p:sp>
        <p:nvSpPr>
          <p:cNvPr id="431" name="Freeform 6504">
            <a:extLst>
              <a:ext uri="{FF2B5EF4-FFF2-40B4-BE49-F238E27FC236}">
                <a16:creationId xmlns:a16="http://schemas.microsoft.com/office/drawing/2014/main" id="{9A291624-152E-ED1F-2362-930E79084928}"/>
              </a:ext>
            </a:extLst>
          </p:cNvPr>
          <p:cNvSpPr>
            <a:spLocks/>
          </p:cNvSpPr>
          <p:nvPr/>
        </p:nvSpPr>
        <p:spPr bwMode="gray">
          <a:xfrm>
            <a:off x="1318766" y="5037581"/>
            <a:ext cx="25617" cy="26201"/>
          </a:xfrm>
          <a:custGeom>
            <a:avLst/>
            <a:gdLst>
              <a:gd name="T0" fmla="*/ 6 w 8"/>
              <a:gd name="T1" fmla="*/ 2 h 9"/>
              <a:gd name="T2" fmla="*/ 6 w 8"/>
              <a:gd name="T3" fmla="*/ 0 h 9"/>
              <a:gd name="T4" fmla="*/ 4 w 8"/>
              <a:gd name="T5" fmla="*/ 4 h 9"/>
              <a:gd name="T6" fmla="*/ 0 w 8"/>
              <a:gd name="T7" fmla="*/ 6 h 9"/>
              <a:gd name="T8" fmla="*/ 2 w 8"/>
              <a:gd name="T9" fmla="*/ 9 h 9"/>
              <a:gd name="T10" fmla="*/ 4 w 8"/>
              <a:gd name="T11" fmla="*/ 9 h 9"/>
              <a:gd name="T12" fmla="*/ 6 w 8"/>
              <a:gd name="T13" fmla="*/ 8 h 9"/>
              <a:gd name="T14" fmla="*/ 6 w 8"/>
              <a:gd name="T15" fmla="*/ 8 h 9"/>
              <a:gd name="T16" fmla="*/ 8 w 8"/>
              <a:gd name="T17" fmla="*/ 2 h 9"/>
              <a:gd name="T18" fmla="*/ 8 w 8"/>
              <a:gd name="T19" fmla="*/ 2 h 9"/>
              <a:gd name="T20" fmla="*/ 8 w 8"/>
              <a:gd name="T21" fmla="*/ 0 h 9"/>
              <a:gd name="T22" fmla="*/ 6 w 8"/>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9">
                <a:moveTo>
                  <a:pt x="6" y="2"/>
                </a:moveTo>
                <a:lnTo>
                  <a:pt x="6" y="0"/>
                </a:lnTo>
                <a:lnTo>
                  <a:pt x="4" y="4"/>
                </a:lnTo>
                <a:lnTo>
                  <a:pt x="0" y="6"/>
                </a:lnTo>
                <a:lnTo>
                  <a:pt x="2" y="9"/>
                </a:lnTo>
                <a:lnTo>
                  <a:pt x="4" y="9"/>
                </a:lnTo>
                <a:lnTo>
                  <a:pt x="6" y="8"/>
                </a:lnTo>
                <a:lnTo>
                  <a:pt x="6" y="8"/>
                </a:lnTo>
                <a:lnTo>
                  <a:pt x="8" y="2"/>
                </a:lnTo>
                <a:lnTo>
                  <a:pt x="8" y="2"/>
                </a:lnTo>
                <a:lnTo>
                  <a:pt x="8" y="0"/>
                </a:lnTo>
                <a:lnTo>
                  <a:pt x="6" y="2"/>
                </a:lnTo>
                <a:close/>
              </a:path>
            </a:pathLst>
          </a:custGeom>
          <a:gradFill>
            <a:gsLst>
              <a:gs pos="16000">
                <a:schemeClr val="bg1">
                  <a:alpha val="80000"/>
                </a:schemeClr>
              </a:gs>
              <a:gs pos="54000">
                <a:schemeClr val="bg1">
                  <a:lumMod val="75000"/>
                </a:schemeClr>
              </a:gs>
            </a:gsLst>
            <a:lin ang="9600000" scaled="0"/>
          </a:gradFill>
          <a:ln w="9525">
            <a:noFill/>
            <a:round/>
            <a:headEnd/>
            <a:tailEnd/>
          </a:ln>
          <a:scene3d>
            <a:camera prst="isometricOffAxis2Top"/>
            <a:lightRig rig="threePt" dir="t"/>
          </a:scene3d>
        </p:spPr>
        <p:txBody>
          <a:bodyPr vert="horz" wrap="square" lIns="91320" tIns="45660" rIns="91320" bIns="45660" numCol="1" anchor="t" anchorCtr="0" compatLnSpc="1">
            <a:prstTxWarp prst="textNoShape">
              <a:avLst/>
            </a:prstTxWarp>
          </a:bodyPr>
          <a:lstStyle/>
          <a:p>
            <a:pPr>
              <a:defRPr/>
            </a:pPr>
            <a:endParaRPr lang="en-US" sz="1795">
              <a:solidFill>
                <a:srgbClr val="717074"/>
              </a:solidFill>
              <a:latin typeface="Metropolis"/>
            </a:endParaRPr>
          </a:p>
        </p:txBody>
      </p:sp>
      <p:sp>
        <p:nvSpPr>
          <p:cNvPr id="432" name="Google Shape;8240;p185">
            <a:extLst>
              <a:ext uri="{FF2B5EF4-FFF2-40B4-BE49-F238E27FC236}">
                <a16:creationId xmlns:a16="http://schemas.microsoft.com/office/drawing/2014/main" id="{A3B796BF-806E-85ED-3E32-E7F7674A33ED}"/>
              </a:ext>
            </a:extLst>
          </p:cNvPr>
          <p:cNvSpPr/>
          <p:nvPr/>
        </p:nvSpPr>
        <p:spPr>
          <a:xfrm rot="21599492">
            <a:off x="621466" y="4302503"/>
            <a:ext cx="10945894" cy="1221825"/>
          </a:xfrm>
          <a:prstGeom prst="rect">
            <a:avLst/>
          </a:prstGeom>
          <a:noFill/>
          <a:ln w="9525">
            <a:solidFill>
              <a:schemeClr val="accent6"/>
            </a:solidFill>
          </a:ln>
        </p:spPr>
        <p:txBody>
          <a:bodyPr spcFirstLastPara="1" wrap="square" lIns="0" tIns="91296" rIns="0" bIns="0" anchor="t" anchorCtr="0">
            <a:noAutofit/>
          </a:bodyPr>
          <a:lstStyle/>
          <a:p>
            <a:pPr algn="ctr">
              <a:spcAft>
                <a:spcPts val="600"/>
              </a:spcAft>
              <a:defRPr/>
            </a:pPr>
            <a:endParaRPr lang="en-US" sz="1796" b="1">
              <a:solidFill>
                <a:srgbClr val="0091DA">
                  <a:lumMod val="75000"/>
                </a:srgbClr>
              </a:solidFill>
              <a:latin typeface="Metropolis Extra Light" pitchFamily="2" charset="77"/>
            </a:endParaRPr>
          </a:p>
        </p:txBody>
      </p:sp>
      <p:grpSp>
        <p:nvGrpSpPr>
          <p:cNvPr id="433" name="Google Shape;7053;p175">
            <a:extLst>
              <a:ext uri="{FF2B5EF4-FFF2-40B4-BE49-F238E27FC236}">
                <a16:creationId xmlns:a16="http://schemas.microsoft.com/office/drawing/2014/main" id="{DFA66CE6-1314-5839-6ECF-C1C40A7C3F66}"/>
              </a:ext>
            </a:extLst>
          </p:cNvPr>
          <p:cNvGrpSpPr/>
          <p:nvPr/>
        </p:nvGrpSpPr>
        <p:grpSpPr>
          <a:xfrm>
            <a:off x="1039105" y="5137775"/>
            <a:ext cx="613615" cy="631883"/>
            <a:chOff x="3034119" y="8715310"/>
            <a:chExt cx="887031" cy="1004781"/>
          </a:xfrm>
        </p:grpSpPr>
        <p:pic>
          <p:nvPicPr>
            <p:cNvPr id="434" name="Google Shape;7054;p175">
              <a:extLst>
                <a:ext uri="{FF2B5EF4-FFF2-40B4-BE49-F238E27FC236}">
                  <a16:creationId xmlns:a16="http://schemas.microsoft.com/office/drawing/2014/main" id="{BD202797-0495-6A0C-5B4C-0EECA9E81334}"/>
                </a:ext>
              </a:extLst>
            </p:cNvPr>
            <p:cNvPicPr preferRelativeResize="0"/>
            <p:nvPr/>
          </p:nvPicPr>
          <p:blipFill rotWithShape="1">
            <a:blip r:embed="rId13" cstate="hqprint">
              <a:alphaModFix/>
              <a:extLst>
                <a:ext uri="{28A0092B-C50C-407E-A947-70E740481C1C}">
                  <a14:useLocalDpi xmlns:a14="http://schemas.microsoft.com/office/drawing/2010/main"/>
                </a:ext>
              </a:extLst>
            </a:blip>
            <a:srcRect/>
            <a:stretch/>
          </p:blipFill>
          <p:spPr>
            <a:xfrm>
              <a:off x="3034119" y="8715310"/>
              <a:ext cx="479676" cy="479673"/>
            </a:xfrm>
            <a:prstGeom prst="rect">
              <a:avLst/>
            </a:prstGeom>
            <a:noFill/>
            <a:ln>
              <a:noFill/>
            </a:ln>
          </p:spPr>
        </p:pic>
        <p:pic>
          <p:nvPicPr>
            <p:cNvPr id="435" name="Google Shape;7055;p175">
              <a:extLst>
                <a:ext uri="{FF2B5EF4-FFF2-40B4-BE49-F238E27FC236}">
                  <a16:creationId xmlns:a16="http://schemas.microsoft.com/office/drawing/2014/main" id="{39CD46E6-F74D-1F39-0DD8-D8E5150530E5}"/>
                </a:ext>
              </a:extLst>
            </p:cNvPr>
            <p:cNvPicPr preferRelativeResize="0"/>
            <p:nvPr/>
          </p:nvPicPr>
          <p:blipFill rotWithShape="1">
            <a:blip r:embed="rId14" cstate="hqprint">
              <a:alphaModFix/>
              <a:extLst>
                <a:ext uri="{28A0092B-C50C-407E-A947-70E740481C1C}">
                  <a14:useLocalDpi xmlns:a14="http://schemas.microsoft.com/office/drawing/2010/main"/>
                </a:ext>
              </a:extLst>
            </a:blip>
            <a:srcRect/>
            <a:stretch/>
          </p:blipFill>
          <p:spPr>
            <a:xfrm>
              <a:off x="3736949" y="9535891"/>
              <a:ext cx="184201" cy="184200"/>
            </a:xfrm>
            <a:prstGeom prst="rect">
              <a:avLst/>
            </a:prstGeom>
            <a:noFill/>
            <a:ln>
              <a:noFill/>
            </a:ln>
          </p:spPr>
        </p:pic>
      </p:grpSp>
      <p:grpSp>
        <p:nvGrpSpPr>
          <p:cNvPr id="436" name="Google Shape;7053;p175">
            <a:extLst>
              <a:ext uri="{FF2B5EF4-FFF2-40B4-BE49-F238E27FC236}">
                <a16:creationId xmlns:a16="http://schemas.microsoft.com/office/drawing/2014/main" id="{790E9B15-A982-E461-F40F-D1B0FD21C8E9}"/>
              </a:ext>
            </a:extLst>
          </p:cNvPr>
          <p:cNvGrpSpPr/>
          <p:nvPr/>
        </p:nvGrpSpPr>
        <p:grpSpPr>
          <a:xfrm rot="10800000">
            <a:off x="10753603" y="5216910"/>
            <a:ext cx="516828" cy="614209"/>
            <a:chOff x="3308655" y="8885452"/>
            <a:chExt cx="747119" cy="976678"/>
          </a:xfrm>
        </p:grpSpPr>
        <p:pic>
          <p:nvPicPr>
            <p:cNvPr id="437" name="Google Shape;7054;p175">
              <a:extLst>
                <a:ext uri="{FF2B5EF4-FFF2-40B4-BE49-F238E27FC236}">
                  <a16:creationId xmlns:a16="http://schemas.microsoft.com/office/drawing/2014/main" id="{D0FA5F0A-10A6-F8C9-286F-A716390A13A1}"/>
                </a:ext>
              </a:extLst>
            </p:cNvPr>
            <p:cNvPicPr preferRelativeResize="0"/>
            <p:nvPr/>
          </p:nvPicPr>
          <p:blipFill rotWithShape="1">
            <a:blip r:embed="rId13" cstate="hqprint">
              <a:alphaModFix/>
              <a:extLst>
                <a:ext uri="{28A0092B-C50C-407E-A947-70E740481C1C}">
                  <a14:useLocalDpi xmlns:a14="http://schemas.microsoft.com/office/drawing/2010/main"/>
                </a:ext>
              </a:extLst>
            </a:blip>
            <a:srcRect/>
            <a:stretch/>
          </p:blipFill>
          <p:spPr>
            <a:xfrm>
              <a:off x="3852344" y="8885452"/>
              <a:ext cx="203430" cy="223773"/>
            </a:xfrm>
            <a:prstGeom prst="rect">
              <a:avLst/>
            </a:prstGeom>
            <a:noFill/>
            <a:ln>
              <a:noFill/>
            </a:ln>
          </p:spPr>
        </p:pic>
        <p:pic>
          <p:nvPicPr>
            <p:cNvPr id="438" name="Google Shape;7055;p175">
              <a:extLst>
                <a:ext uri="{FF2B5EF4-FFF2-40B4-BE49-F238E27FC236}">
                  <a16:creationId xmlns:a16="http://schemas.microsoft.com/office/drawing/2014/main" id="{A8712B53-93A7-DB8C-129A-1E15C638A3FF}"/>
                </a:ext>
              </a:extLst>
            </p:cNvPr>
            <p:cNvPicPr preferRelativeResize="0"/>
            <p:nvPr/>
          </p:nvPicPr>
          <p:blipFill rotWithShape="1">
            <a:blip r:embed="rId14" cstate="hqprint">
              <a:alphaModFix/>
              <a:extLst>
                <a:ext uri="{28A0092B-C50C-407E-A947-70E740481C1C}">
                  <a14:useLocalDpi xmlns:a14="http://schemas.microsoft.com/office/drawing/2010/main"/>
                </a:ext>
              </a:extLst>
            </a:blip>
            <a:srcRect/>
            <a:stretch/>
          </p:blipFill>
          <p:spPr>
            <a:xfrm>
              <a:off x="3308655" y="9493736"/>
              <a:ext cx="368394" cy="368394"/>
            </a:xfrm>
            <a:prstGeom prst="rect">
              <a:avLst/>
            </a:prstGeom>
            <a:noFill/>
            <a:ln>
              <a:noFill/>
            </a:ln>
          </p:spPr>
        </p:pic>
      </p:grpSp>
      <p:sp>
        <p:nvSpPr>
          <p:cNvPr id="439" name="Google Shape;8240;p185">
            <a:extLst>
              <a:ext uri="{FF2B5EF4-FFF2-40B4-BE49-F238E27FC236}">
                <a16:creationId xmlns:a16="http://schemas.microsoft.com/office/drawing/2014/main" id="{3AE1CDA2-B33E-743A-5481-E8EC0FCB6F6B}"/>
              </a:ext>
            </a:extLst>
          </p:cNvPr>
          <p:cNvSpPr/>
          <p:nvPr/>
        </p:nvSpPr>
        <p:spPr>
          <a:xfrm rot="21599492">
            <a:off x="665328" y="4083045"/>
            <a:ext cx="10945894" cy="489432"/>
          </a:xfrm>
          <a:prstGeom prst="rect">
            <a:avLst/>
          </a:prstGeom>
          <a:solidFill>
            <a:schemeClr val="accent5"/>
          </a:solidFill>
          <a:ln w="9525">
            <a:solidFill>
              <a:schemeClr val="accent6"/>
            </a:solidFill>
          </a:ln>
        </p:spPr>
        <p:txBody>
          <a:bodyPr spcFirstLastPara="1" wrap="square" lIns="0" tIns="91296" rIns="0" bIns="0" anchor="t" anchorCtr="0">
            <a:noAutofit/>
          </a:bodyPr>
          <a:lstStyle/>
          <a:p>
            <a:pPr algn="ctr">
              <a:defRPr/>
            </a:pPr>
            <a:r>
              <a:rPr lang="en-US" sz="1600" b="1">
                <a:solidFill>
                  <a:srgbClr val="FFFFFF"/>
                </a:solidFill>
                <a:latin typeface="Metropolis" panose="00000500000000000000" pitchFamily="50" charset="0"/>
              </a:rPr>
              <a:t>Common platform</a:t>
            </a:r>
            <a:endParaRPr lang="en-US" sz="1600">
              <a:solidFill>
                <a:srgbClr val="FFFFFF"/>
              </a:solidFill>
              <a:latin typeface="Metropolis" panose="00000500000000000000" pitchFamily="50" charset="0"/>
            </a:endParaRPr>
          </a:p>
        </p:txBody>
      </p:sp>
      <p:grpSp>
        <p:nvGrpSpPr>
          <p:cNvPr id="440" name="Group 439">
            <a:extLst>
              <a:ext uri="{FF2B5EF4-FFF2-40B4-BE49-F238E27FC236}">
                <a16:creationId xmlns:a16="http://schemas.microsoft.com/office/drawing/2014/main" id="{A519BA47-54B7-F384-8B5E-505DD29F3525}"/>
              </a:ext>
            </a:extLst>
          </p:cNvPr>
          <p:cNvGrpSpPr/>
          <p:nvPr/>
        </p:nvGrpSpPr>
        <p:grpSpPr>
          <a:xfrm>
            <a:off x="588101" y="3821821"/>
            <a:ext cx="1028749" cy="1028749"/>
            <a:chOff x="5180731" y="3172405"/>
            <a:chExt cx="1828959" cy="1828959"/>
          </a:xfrm>
        </p:grpSpPr>
        <p:sp>
          <p:nvSpPr>
            <p:cNvPr id="441" name="Oval 440">
              <a:extLst>
                <a:ext uri="{FF2B5EF4-FFF2-40B4-BE49-F238E27FC236}">
                  <a16:creationId xmlns:a16="http://schemas.microsoft.com/office/drawing/2014/main" id="{0DA554E3-8DCA-123C-E6A9-1B2C24D53EFF}"/>
                </a:ext>
              </a:extLst>
            </p:cNvPr>
            <p:cNvSpPr/>
            <p:nvPr/>
          </p:nvSpPr>
          <p:spPr>
            <a:xfrm>
              <a:off x="5180731" y="3172405"/>
              <a:ext cx="1828959" cy="1828959"/>
            </a:xfrm>
            <a:prstGeom prst="ellipse">
              <a:avLst/>
            </a:prstGeom>
            <a:solidFill>
              <a:schemeClr val="accent5"/>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defRPr/>
              </a:pPr>
              <a:endParaRPr lang="en-US" sz="1796">
                <a:solidFill>
                  <a:srgbClr val="FFFFFF"/>
                </a:solidFill>
                <a:latin typeface="Metropolis"/>
              </a:endParaRPr>
            </a:p>
          </p:txBody>
        </p:sp>
        <p:grpSp>
          <p:nvGrpSpPr>
            <p:cNvPr id="442" name="Group 441">
              <a:extLst>
                <a:ext uri="{FF2B5EF4-FFF2-40B4-BE49-F238E27FC236}">
                  <a16:creationId xmlns:a16="http://schemas.microsoft.com/office/drawing/2014/main" id="{31046607-FFC8-1128-508C-B785B314FC14}"/>
                </a:ext>
              </a:extLst>
            </p:cNvPr>
            <p:cNvGrpSpPr/>
            <p:nvPr/>
          </p:nvGrpSpPr>
          <p:grpSpPr>
            <a:xfrm>
              <a:off x="5371712" y="3811570"/>
              <a:ext cx="1446996" cy="550628"/>
              <a:chOff x="985837" y="1779508"/>
              <a:chExt cx="1076325" cy="409576"/>
            </a:xfrm>
          </p:grpSpPr>
          <p:sp>
            <p:nvSpPr>
              <p:cNvPr id="443" name="Freeform 32">
                <a:extLst>
                  <a:ext uri="{FF2B5EF4-FFF2-40B4-BE49-F238E27FC236}">
                    <a16:creationId xmlns:a16="http://schemas.microsoft.com/office/drawing/2014/main" id="{CAE9F3B1-E525-3582-F789-FBB70502561C}"/>
                  </a:ext>
                </a:extLst>
              </p:cNvPr>
              <p:cNvSpPr>
                <a:spLocks/>
              </p:cNvSpPr>
              <p:nvPr/>
            </p:nvSpPr>
            <p:spPr bwMode="auto">
              <a:xfrm>
                <a:off x="985837" y="1990646"/>
                <a:ext cx="1076325" cy="198438"/>
              </a:xfrm>
              <a:custGeom>
                <a:avLst/>
                <a:gdLst>
                  <a:gd name="T0" fmla="*/ 322 w 382"/>
                  <a:gd name="T1" fmla="*/ 0 h 70"/>
                  <a:gd name="T2" fmla="*/ 322 w 382"/>
                  <a:gd name="T3" fmla="*/ 13 h 70"/>
                  <a:gd name="T4" fmla="*/ 369 w 382"/>
                  <a:gd name="T5" fmla="*/ 30 h 70"/>
                  <a:gd name="T6" fmla="*/ 320 w 382"/>
                  <a:gd name="T7" fmla="*/ 48 h 70"/>
                  <a:gd name="T8" fmla="*/ 191 w 382"/>
                  <a:gd name="T9" fmla="*/ 58 h 70"/>
                  <a:gd name="T10" fmla="*/ 62 w 382"/>
                  <a:gd name="T11" fmla="*/ 48 h 70"/>
                  <a:gd name="T12" fmla="*/ 13 w 382"/>
                  <a:gd name="T13" fmla="*/ 30 h 70"/>
                  <a:gd name="T14" fmla="*/ 60 w 382"/>
                  <a:gd name="T15" fmla="*/ 13 h 70"/>
                  <a:gd name="T16" fmla="*/ 60 w 382"/>
                  <a:gd name="T17" fmla="*/ 0 h 70"/>
                  <a:gd name="T18" fmla="*/ 0 w 382"/>
                  <a:gd name="T19" fmla="*/ 30 h 70"/>
                  <a:gd name="T20" fmla="*/ 141 w 382"/>
                  <a:gd name="T21" fmla="*/ 69 h 70"/>
                  <a:gd name="T22" fmla="*/ 150 w 382"/>
                  <a:gd name="T23" fmla="*/ 69 h 70"/>
                  <a:gd name="T24" fmla="*/ 191 w 382"/>
                  <a:gd name="T25" fmla="*/ 70 h 70"/>
                  <a:gd name="T26" fmla="*/ 232 w 382"/>
                  <a:gd name="T27" fmla="*/ 69 h 70"/>
                  <a:gd name="T28" fmla="*/ 241 w 382"/>
                  <a:gd name="T29" fmla="*/ 69 h 70"/>
                  <a:gd name="T30" fmla="*/ 382 w 382"/>
                  <a:gd name="T31" fmla="*/ 30 h 70"/>
                  <a:gd name="T32" fmla="*/ 322 w 382"/>
                  <a:gd name="T3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2" h="70">
                    <a:moveTo>
                      <a:pt x="322" y="0"/>
                    </a:moveTo>
                    <a:cubicBezTo>
                      <a:pt x="322" y="13"/>
                      <a:pt x="322" y="13"/>
                      <a:pt x="322" y="13"/>
                    </a:cubicBezTo>
                    <a:cubicBezTo>
                      <a:pt x="366" y="21"/>
                      <a:pt x="369" y="30"/>
                      <a:pt x="369" y="30"/>
                    </a:cubicBezTo>
                    <a:cubicBezTo>
                      <a:pt x="369" y="30"/>
                      <a:pt x="366" y="39"/>
                      <a:pt x="320" y="48"/>
                    </a:cubicBezTo>
                    <a:cubicBezTo>
                      <a:pt x="286" y="54"/>
                      <a:pt x="240" y="58"/>
                      <a:pt x="191" y="58"/>
                    </a:cubicBezTo>
                    <a:cubicBezTo>
                      <a:pt x="142" y="58"/>
                      <a:pt x="96" y="54"/>
                      <a:pt x="62" y="48"/>
                    </a:cubicBezTo>
                    <a:cubicBezTo>
                      <a:pt x="16" y="39"/>
                      <a:pt x="13" y="30"/>
                      <a:pt x="13" y="30"/>
                    </a:cubicBezTo>
                    <a:cubicBezTo>
                      <a:pt x="13" y="30"/>
                      <a:pt x="16" y="21"/>
                      <a:pt x="60" y="13"/>
                    </a:cubicBezTo>
                    <a:cubicBezTo>
                      <a:pt x="60" y="0"/>
                      <a:pt x="60" y="0"/>
                      <a:pt x="60" y="0"/>
                    </a:cubicBezTo>
                    <a:cubicBezTo>
                      <a:pt x="26" y="6"/>
                      <a:pt x="0" y="16"/>
                      <a:pt x="0" y="30"/>
                    </a:cubicBezTo>
                    <a:cubicBezTo>
                      <a:pt x="0" y="55"/>
                      <a:pt x="76" y="65"/>
                      <a:pt x="141" y="69"/>
                    </a:cubicBezTo>
                    <a:cubicBezTo>
                      <a:pt x="144" y="69"/>
                      <a:pt x="147" y="69"/>
                      <a:pt x="150" y="69"/>
                    </a:cubicBezTo>
                    <a:cubicBezTo>
                      <a:pt x="165" y="70"/>
                      <a:pt x="179" y="70"/>
                      <a:pt x="191" y="70"/>
                    </a:cubicBezTo>
                    <a:cubicBezTo>
                      <a:pt x="203" y="70"/>
                      <a:pt x="217" y="70"/>
                      <a:pt x="232" y="69"/>
                    </a:cubicBezTo>
                    <a:cubicBezTo>
                      <a:pt x="235" y="69"/>
                      <a:pt x="238" y="69"/>
                      <a:pt x="241" y="69"/>
                    </a:cubicBezTo>
                    <a:cubicBezTo>
                      <a:pt x="306" y="65"/>
                      <a:pt x="382" y="55"/>
                      <a:pt x="382" y="30"/>
                    </a:cubicBezTo>
                    <a:cubicBezTo>
                      <a:pt x="382" y="16"/>
                      <a:pt x="356" y="6"/>
                      <a:pt x="32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4" tIns="45672" rIns="91344" bIns="45672" numCol="1" anchor="t" anchorCtr="0" compatLnSpc="1">
                <a:prstTxWarp prst="textNoShape">
                  <a:avLst/>
                </a:prstTxWarp>
              </a:bodyPr>
              <a:lstStyle/>
              <a:p>
                <a:pPr>
                  <a:defRPr/>
                </a:pPr>
                <a:endParaRPr lang="en-US" sz="1796">
                  <a:solidFill>
                    <a:srgbClr val="717074"/>
                  </a:solidFill>
                  <a:latin typeface="Metropolis"/>
                </a:endParaRPr>
              </a:p>
            </p:txBody>
          </p:sp>
          <p:sp>
            <p:nvSpPr>
              <p:cNvPr id="444" name="Freeform 33">
                <a:extLst>
                  <a:ext uri="{FF2B5EF4-FFF2-40B4-BE49-F238E27FC236}">
                    <a16:creationId xmlns:a16="http://schemas.microsoft.com/office/drawing/2014/main" id="{43F56236-93D6-13BD-93CA-A4EE19F6F44D}"/>
                  </a:ext>
                </a:extLst>
              </p:cNvPr>
              <p:cNvSpPr>
                <a:spLocks/>
              </p:cNvSpPr>
              <p:nvPr/>
            </p:nvSpPr>
            <p:spPr bwMode="auto">
              <a:xfrm>
                <a:off x="1182687" y="1779508"/>
                <a:ext cx="261938" cy="258763"/>
              </a:xfrm>
              <a:custGeom>
                <a:avLst/>
                <a:gdLst>
                  <a:gd name="T0" fmla="*/ 116 w 165"/>
                  <a:gd name="T1" fmla="*/ 142 h 163"/>
                  <a:gd name="T2" fmla="*/ 87 w 165"/>
                  <a:gd name="T3" fmla="*/ 142 h 163"/>
                  <a:gd name="T4" fmla="*/ 21 w 165"/>
                  <a:gd name="T5" fmla="*/ 142 h 163"/>
                  <a:gd name="T6" fmla="*/ 21 w 165"/>
                  <a:gd name="T7" fmla="*/ 128 h 163"/>
                  <a:gd name="T8" fmla="*/ 21 w 165"/>
                  <a:gd name="T9" fmla="*/ 21 h 163"/>
                  <a:gd name="T10" fmla="*/ 144 w 165"/>
                  <a:gd name="T11" fmla="*/ 21 h 163"/>
                  <a:gd name="T12" fmla="*/ 144 w 165"/>
                  <a:gd name="T13" fmla="*/ 35 h 163"/>
                  <a:gd name="T14" fmla="*/ 165 w 165"/>
                  <a:gd name="T15" fmla="*/ 35 h 163"/>
                  <a:gd name="T16" fmla="*/ 165 w 165"/>
                  <a:gd name="T17" fmla="*/ 0 h 163"/>
                  <a:gd name="T18" fmla="*/ 0 w 165"/>
                  <a:gd name="T19" fmla="*/ 0 h 163"/>
                  <a:gd name="T20" fmla="*/ 0 w 165"/>
                  <a:gd name="T21" fmla="*/ 130 h 163"/>
                  <a:gd name="T22" fmla="*/ 0 w 165"/>
                  <a:gd name="T23" fmla="*/ 153 h 163"/>
                  <a:gd name="T24" fmla="*/ 0 w 165"/>
                  <a:gd name="T25" fmla="*/ 163 h 163"/>
                  <a:gd name="T26" fmla="*/ 116 w 165"/>
                  <a:gd name="T27" fmla="*/ 163 h 163"/>
                  <a:gd name="T28" fmla="*/ 116 w 165"/>
                  <a:gd name="T29" fmla="*/ 14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163">
                    <a:moveTo>
                      <a:pt x="116" y="142"/>
                    </a:moveTo>
                    <a:lnTo>
                      <a:pt x="87" y="142"/>
                    </a:lnTo>
                    <a:lnTo>
                      <a:pt x="21" y="142"/>
                    </a:lnTo>
                    <a:lnTo>
                      <a:pt x="21" y="128"/>
                    </a:lnTo>
                    <a:lnTo>
                      <a:pt x="21" y="21"/>
                    </a:lnTo>
                    <a:lnTo>
                      <a:pt x="144" y="21"/>
                    </a:lnTo>
                    <a:lnTo>
                      <a:pt x="144" y="35"/>
                    </a:lnTo>
                    <a:lnTo>
                      <a:pt x="165" y="35"/>
                    </a:lnTo>
                    <a:lnTo>
                      <a:pt x="165" y="0"/>
                    </a:lnTo>
                    <a:lnTo>
                      <a:pt x="0" y="0"/>
                    </a:lnTo>
                    <a:lnTo>
                      <a:pt x="0" y="130"/>
                    </a:lnTo>
                    <a:lnTo>
                      <a:pt x="0" y="153"/>
                    </a:lnTo>
                    <a:lnTo>
                      <a:pt x="0" y="163"/>
                    </a:lnTo>
                    <a:lnTo>
                      <a:pt x="116" y="163"/>
                    </a:lnTo>
                    <a:lnTo>
                      <a:pt x="116" y="1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4" tIns="45672" rIns="91344" bIns="45672" numCol="1" anchor="t" anchorCtr="0" compatLnSpc="1">
                <a:prstTxWarp prst="textNoShape">
                  <a:avLst/>
                </a:prstTxWarp>
              </a:bodyPr>
              <a:lstStyle/>
              <a:p>
                <a:pPr>
                  <a:defRPr/>
                </a:pPr>
                <a:endParaRPr lang="en-US" sz="1796">
                  <a:solidFill>
                    <a:srgbClr val="717074"/>
                  </a:solidFill>
                  <a:latin typeface="Metropolis"/>
                </a:endParaRPr>
              </a:p>
            </p:txBody>
          </p:sp>
          <p:sp>
            <p:nvSpPr>
              <p:cNvPr id="445" name="Freeform 34">
                <a:extLst>
                  <a:ext uri="{FF2B5EF4-FFF2-40B4-BE49-F238E27FC236}">
                    <a16:creationId xmlns:a16="http://schemas.microsoft.com/office/drawing/2014/main" id="{E92ECD4B-ACAD-2CB7-BCB3-9EBC4A93C478}"/>
                  </a:ext>
                </a:extLst>
              </p:cNvPr>
              <p:cNvSpPr>
                <a:spLocks/>
              </p:cNvSpPr>
              <p:nvPr/>
            </p:nvSpPr>
            <p:spPr bwMode="auto">
              <a:xfrm>
                <a:off x="1603375" y="1779508"/>
                <a:ext cx="261938" cy="258763"/>
              </a:xfrm>
              <a:custGeom>
                <a:avLst/>
                <a:gdLst>
                  <a:gd name="T0" fmla="*/ 21 w 165"/>
                  <a:gd name="T1" fmla="*/ 21 h 163"/>
                  <a:gd name="T2" fmla="*/ 144 w 165"/>
                  <a:gd name="T3" fmla="*/ 21 h 163"/>
                  <a:gd name="T4" fmla="*/ 144 w 165"/>
                  <a:gd name="T5" fmla="*/ 128 h 163"/>
                  <a:gd name="T6" fmla="*/ 144 w 165"/>
                  <a:gd name="T7" fmla="*/ 142 h 163"/>
                  <a:gd name="T8" fmla="*/ 78 w 165"/>
                  <a:gd name="T9" fmla="*/ 142 h 163"/>
                  <a:gd name="T10" fmla="*/ 50 w 165"/>
                  <a:gd name="T11" fmla="*/ 142 h 163"/>
                  <a:gd name="T12" fmla="*/ 50 w 165"/>
                  <a:gd name="T13" fmla="*/ 163 h 163"/>
                  <a:gd name="T14" fmla="*/ 165 w 165"/>
                  <a:gd name="T15" fmla="*/ 163 h 163"/>
                  <a:gd name="T16" fmla="*/ 165 w 165"/>
                  <a:gd name="T17" fmla="*/ 153 h 163"/>
                  <a:gd name="T18" fmla="*/ 165 w 165"/>
                  <a:gd name="T19" fmla="*/ 130 h 163"/>
                  <a:gd name="T20" fmla="*/ 165 w 165"/>
                  <a:gd name="T21" fmla="*/ 0 h 163"/>
                  <a:gd name="T22" fmla="*/ 0 w 165"/>
                  <a:gd name="T23" fmla="*/ 0 h 163"/>
                  <a:gd name="T24" fmla="*/ 0 w 165"/>
                  <a:gd name="T25" fmla="*/ 35 h 163"/>
                  <a:gd name="T26" fmla="*/ 21 w 165"/>
                  <a:gd name="T27" fmla="*/ 35 h 163"/>
                  <a:gd name="T28" fmla="*/ 21 w 165"/>
                  <a:gd name="T29"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163">
                    <a:moveTo>
                      <a:pt x="21" y="21"/>
                    </a:moveTo>
                    <a:lnTo>
                      <a:pt x="144" y="21"/>
                    </a:lnTo>
                    <a:lnTo>
                      <a:pt x="144" y="128"/>
                    </a:lnTo>
                    <a:lnTo>
                      <a:pt x="144" y="142"/>
                    </a:lnTo>
                    <a:lnTo>
                      <a:pt x="78" y="142"/>
                    </a:lnTo>
                    <a:lnTo>
                      <a:pt x="50" y="142"/>
                    </a:lnTo>
                    <a:lnTo>
                      <a:pt x="50" y="163"/>
                    </a:lnTo>
                    <a:lnTo>
                      <a:pt x="165" y="163"/>
                    </a:lnTo>
                    <a:lnTo>
                      <a:pt x="165" y="153"/>
                    </a:lnTo>
                    <a:lnTo>
                      <a:pt x="165" y="130"/>
                    </a:lnTo>
                    <a:lnTo>
                      <a:pt x="165" y="0"/>
                    </a:lnTo>
                    <a:lnTo>
                      <a:pt x="0" y="0"/>
                    </a:lnTo>
                    <a:lnTo>
                      <a:pt x="0" y="35"/>
                    </a:lnTo>
                    <a:lnTo>
                      <a:pt x="21" y="35"/>
                    </a:lnTo>
                    <a:lnTo>
                      <a:pt x="21" y="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4" tIns="45672" rIns="91344" bIns="45672" numCol="1" anchor="t" anchorCtr="0" compatLnSpc="1">
                <a:prstTxWarp prst="textNoShape">
                  <a:avLst/>
                </a:prstTxWarp>
              </a:bodyPr>
              <a:lstStyle/>
              <a:p>
                <a:pPr>
                  <a:defRPr/>
                </a:pPr>
                <a:endParaRPr lang="en-US" sz="1796">
                  <a:solidFill>
                    <a:srgbClr val="717074"/>
                  </a:solidFill>
                  <a:latin typeface="Metropolis"/>
                </a:endParaRPr>
              </a:p>
            </p:txBody>
          </p:sp>
          <p:sp>
            <p:nvSpPr>
              <p:cNvPr id="446" name="Freeform 35">
                <a:extLst>
                  <a:ext uri="{FF2B5EF4-FFF2-40B4-BE49-F238E27FC236}">
                    <a16:creationId xmlns:a16="http://schemas.microsoft.com/office/drawing/2014/main" id="{1B778B58-9982-0260-673E-2466C8A93768}"/>
                  </a:ext>
                </a:extLst>
              </p:cNvPr>
              <p:cNvSpPr>
                <a:spLocks noEditPoints="1"/>
              </p:cNvSpPr>
              <p:nvPr/>
            </p:nvSpPr>
            <p:spPr bwMode="auto">
              <a:xfrm>
                <a:off x="1393825" y="1863646"/>
                <a:ext cx="260350" cy="261938"/>
              </a:xfrm>
              <a:custGeom>
                <a:avLst/>
                <a:gdLst>
                  <a:gd name="T0" fmla="*/ 11 w 164"/>
                  <a:gd name="T1" fmla="*/ 0 h 165"/>
                  <a:gd name="T2" fmla="*/ 0 w 164"/>
                  <a:gd name="T3" fmla="*/ 0 h 165"/>
                  <a:gd name="T4" fmla="*/ 0 w 164"/>
                  <a:gd name="T5" fmla="*/ 64 h 165"/>
                  <a:gd name="T6" fmla="*/ 0 w 164"/>
                  <a:gd name="T7" fmla="*/ 87 h 165"/>
                  <a:gd name="T8" fmla="*/ 0 w 164"/>
                  <a:gd name="T9" fmla="*/ 89 h 165"/>
                  <a:gd name="T10" fmla="*/ 0 w 164"/>
                  <a:gd name="T11" fmla="*/ 110 h 165"/>
                  <a:gd name="T12" fmla="*/ 0 w 164"/>
                  <a:gd name="T13" fmla="*/ 165 h 165"/>
                  <a:gd name="T14" fmla="*/ 164 w 164"/>
                  <a:gd name="T15" fmla="*/ 165 h 165"/>
                  <a:gd name="T16" fmla="*/ 164 w 164"/>
                  <a:gd name="T17" fmla="*/ 110 h 165"/>
                  <a:gd name="T18" fmla="*/ 164 w 164"/>
                  <a:gd name="T19" fmla="*/ 89 h 165"/>
                  <a:gd name="T20" fmla="*/ 164 w 164"/>
                  <a:gd name="T21" fmla="*/ 87 h 165"/>
                  <a:gd name="T22" fmla="*/ 164 w 164"/>
                  <a:gd name="T23" fmla="*/ 64 h 165"/>
                  <a:gd name="T24" fmla="*/ 164 w 164"/>
                  <a:gd name="T25" fmla="*/ 0 h 165"/>
                  <a:gd name="T26" fmla="*/ 153 w 164"/>
                  <a:gd name="T27" fmla="*/ 0 h 165"/>
                  <a:gd name="T28" fmla="*/ 132 w 164"/>
                  <a:gd name="T29" fmla="*/ 0 h 165"/>
                  <a:gd name="T30" fmla="*/ 32 w 164"/>
                  <a:gd name="T31" fmla="*/ 0 h 165"/>
                  <a:gd name="T32" fmla="*/ 11 w 164"/>
                  <a:gd name="T33" fmla="*/ 0 h 165"/>
                  <a:gd name="T34" fmla="*/ 132 w 164"/>
                  <a:gd name="T35" fmla="*/ 21 h 165"/>
                  <a:gd name="T36" fmla="*/ 142 w 164"/>
                  <a:gd name="T37" fmla="*/ 21 h 165"/>
                  <a:gd name="T38" fmla="*/ 142 w 164"/>
                  <a:gd name="T39" fmla="*/ 64 h 165"/>
                  <a:gd name="T40" fmla="*/ 142 w 164"/>
                  <a:gd name="T41" fmla="*/ 85 h 165"/>
                  <a:gd name="T42" fmla="*/ 142 w 164"/>
                  <a:gd name="T43" fmla="*/ 110 h 165"/>
                  <a:gd name="T44" fmla="*/ 142 w 164"/>
                  <a:gd name="T45" fmla="*/ 144 h 165"/>
                  <a:gd name="T46" fmla="*/ 22 w 164"/>
                  <a:gd name="T47" fmla="*/ 144 h 165"/>
                  <a:gd name="T48" fmla="*/ 22 w 164"/>
                  <a:gd name="T49" fmla="*/ 110 h 165"/>
                  <a:gd name="T50" fmla="*/ 22 w 164"/>
                  <a:gd name="T51" fmla="*/ 85 h 165"/>
                  <a:gd name="T52" fmla="*/ 22 w 164"/>
                  <a:gd name="T53" fmla="*/ 64 h 165"/>
                  <a:gd name="T54" fmla="*/ 22 w 164"/>
                  <a:gd name="T55" fmla="*/ 21 h 165"/>
                  <a:gd name="T56" fmla="*/ 32 w 164"/>
                  <a:gd name="T57" fmla="*/ 21 h 165"/>
                  <a:gd name="T58" fmla="*/ 132 w 164"/>
                  <a:gd name="T59" fmla="*/ 2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165">
                    <a:moveTo>
                      <a:pt x="11" y="0"/>
                    </a:moveTo>
                    <a:lnTo>
                      <a:pt x="0" y="0"/>
                    </a:lnTo>
                    <a:lnTo>
                      <a:pt x="0" y="64"/>
                    </a:lnTo>
                    <a:lnTo>
                      <a:pt x="0" y="87"/>
                    </a:lnTo>
                    <a:lnTo>
                      <a:pt x="0" y="89"/>
                    </a:lnTo>
                    <a:lnTo>
                      <a:pt x="0" y="110"/>
                    </a:lnTo>
                    <a:lnTo>
                      <a:pt x="0" y="165"/>
                    </a:lnTo>
                    <a:lnTo>
                      <a:pt x="164" y="165"/>
                    </a:lnTo>
                    <a:lnTo>
                      <a:pt x="164" y="110"/>
                    </a:lnTo>
                    <a:lnTo>
                      <a:pt x="164" y="89"/>
                    </a:lnTo>
                    <a:lnTo>
                      <a:pt x="164" y="87"/>
                    </a:lnTo>
                    <a:lnTo>
                      <a:pt x="164" y="64"/>
                    </a:lnTo>
                    <a:lnTo>
                      <a:pt x="164" y="0"/>
                    </a:lnTo>
                    <a:lnTo>
                      <a:pt x="153" y="0"/>
                    </a:lnTo>
                    <a:lnTo>
                      <a:pt x="132" y="0"/>
                    </a:lnTo>
                    <a:lnTo>
                      <a:pt x="32" y="0"/>
                    </a:lnTo>
                    <a:lnTo>
                      <a:pt x="11" y="0"/>
                    </a:lnTo>
                    <a:close/>
                    <a:moveTo>
                      <a:pt x="132" y="21"/>
                    </a:moveTo>
                    <a:lnTo>
                      <a:pt x="142" y="21"/>
                    </a:lnTo>
                    <a:lnTo>
                      <a:pt x="142" y="64"/>
                    </a:lnTo>
                    <a:lnTo>
                      <a:pt x="142" y="85"/>
                    </a:lnTo>
                    <a:lnTo>
                      <a:pt x="142" y="110"/>
                    </a:lnTo>
                    <a:lnTo>
                      <a:pt x="142" y="144"/>
                    </a:lnTo>
                    <a:lnTo>
                      <a:pt x="22" y="144"/>
                    </a:lnTo>
                    <a:lnTo>
                      <a:pt x="22" y="110"/>
                    </a:lnTo>
                    <a:lnTo>
                      <a:pt x="22" y="85"/>
                    </a:lnTo>
                    <a:lnTo>
                      <a:pt x="22" y="64"/>
                    </a:lnTo>
                    <a:lnTo>
                      <a:pt x="22" y="21"/>
                    </a:lnTo>
                    <a:lnTo>
                      <a:pt x="32" y="21"/>
                    </a:lnTo>
                    <a:lnTo>
                      <a:pt x="132" y="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4" tIns="45672" rIns="91344" bIns="45672" numCol="1" anchor="t" anchorCtr="0" compatLnSpc="1">
                <a:prstTxWarp prst="textNoShape">
                  <a:avLst/>
                </a:prstTxWarp>
              </a:bodyPr>
              <a:lstStyle/>
              <a:p>
                <a:pPr>
                  <a:defRPr/>
                </a:pPr>
                <a:endParaRPr lang="en-US" sz="1796">
                  <a:solidFill>
                    <a:srgbClr val="717074"/>
                  </a:solidFill>
                  <a:latin typeface="Metropolis"/>
                </a:endParaRPr>
              </a:p>
            </p:txBody>
          </p:sp>
        </p:grpSp>
      </p:grpSp>
      <p:sp>
        <p:nvSpPr>
          <p:cNvPr id="447" name="Rounded Rectangle 446">
            <a:extLst>
              <a:ext uri="{FF2B5EF4-FFF2-40B4-BE49-F238E27FC236}">
                <a16:creationId xmlns:a16="http://schemas.microsoft.com/office/drawing/2014/main" id="{F7C86D4E-4F49-84DA-AEB0-621877C28405}"/>
              </a:ext>
            </a:extLst>
          </p:cNvPr>
          <p:cNvSpPr/>
          <p:nvPr/>
        </p:nvSpPr>
        <p:spPr>
          <a:xfrm>
            <a:off x="2370974" y="4824029"/>
            <a:ext cx="1225991" cy="217649"/>
          </a:xfrm>
          <a:prstGeom prst="roundRect">
            <a:avLst>
              <a:gd name="adj" fmla="val 24714"/>
            </a:avLst>
          </a:prstGeom>
          <a:solidFill>
            <a:schemeClr val="accent6">
              <a:lumMod val="40000"/>
              <a:lumOff val="6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spcAft>
                <a:spcPts val="600"/>
              </a:spcAft>
              <a:defRPr/>
            </a:pPr>
            <a:r>
              <a:rPr lang="en-US" sz="1200">
                <a:solidFill>
                  <a:srgbClr val="459B36">
                    <a:lumMod val="75000"/>
                  </a:srgbClr>
                </a:solidFill>
                <a:latin typeface="Metropolis"/>
              </a:rPr>
              <a:t>Modern apps</a:t>
            </a:r>
          </a:p>
        </p:txBody>
      </p:sp>
      <p:sp>
        <p:nvSpPr>
          <p:cNvPr id="576" name="Rounded Rectangle 575">
            <a:extLst>
              <a:ext uri="{FF2B5EF4-FFF2-40B4-BE49-F238E27FC236}">
                <a16:creationId xmlns:a16="http://schemas.microsoft.com/office/drawing/2014/main" id="{E23EE165-64C4-749B-B3FE-F2FF57F91310}"/>
              </a:ext>
            </a:extLst>
          </p:cNvPr>
          <p:cNvSpPr/>
          <p:nvPr/>
        </p:nvSpPr>
        <p:spPr>
          <a:xfrm>
            <a:off x="7348819" y="4824093"/>
            <a:ext cx="1710055" cy="217649"/>
          </a:xfrm>
          <a:prstGeom prst="roundRect">
            <a:avLst>
              <a:gd name="adj" fmla="val 21156"/>
            </a:avLst>
          </a:prstGeom>
          <a:solidFill>
            <a:schemeClr val="accent1">
              <a:lumMod val="20000"/>
              <a:lumOff val="8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spcAft>
                <a:spcPts val="600"/>
              </a:spcAft>
              <a:defRPr/>
            </a:pPr>
            <a:r>
              <a:rPr lang="en-US" sz="1200">
                <a:solidFill>
                  <a:srgbClr val="0091DA">
                    <a:lumMod val="75000"/>
                  </a:srgbClr>
                </a:solidFill>
                <a:latin typeface="Metropolis"/>
              </a:rPr>
              <a:t>Traditional apps</a:t>
            </a:r>
          </a:p>
        </p:txBody>
      </p:sp>
      <p:sp>
        <p:nvSpPr>
          <p:cNvPr id="604" name="Rounded Rectangle 603">
            <a:extLst>
              <a:ext uri="{FF2B5EF4-FFF2-40B4-BE49-F238E27FC236}">
                <a16:creationId xmlns:a16="http://schemas.microsoft.com/office/drawing/2014/main" id="{5942AEC5-6FBF-1C85-0E54-C0713D561D9E}"/>
              </a:ext>
            </a:extLst>
          </p:cNvPr>
          <p:cNvSpPr/>
          <p:nvPr/>
        </p:nvSpPr>
        <p:spPr>
          <a:xfrm>
            <a:off x="4908343" y="4824029"/>
            <a:ext cx="1225991" cy="217649"/>
          </a:xfrm>
          <a:prstGeom prst="roundRect">
            <a:avLst>
              <a:gd name="adj" fmla="val 24714"/>
            </a:avLst>
          </a:prstGeom>
          <a:solidFill>
            <a:srgbClr val="E0DE3D"/>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spcAft>
                <a:spcPts val="600"/>
              </a:spcAft>
              <a:defRPr/>
            </a:pPr>
            <a:r>
              <a:rPr lang="en-US" sz="1200">
                <a:solidFill>
                  <a:srgbClr val="717074"/>
                </a:solidFill>
                <a:latin typeface="Metropolis"/>
              </a:rPr>
              <a:t>PaaS</a:t>
            </a:r>
          </a:p>
        </p:txBody>
      </p:sp>
      <p:sp>
        <p:nvSpPr>
          <p:cNvPr id="605" name="Rounded Rectangle 604">
            <a:extLst>
              <a:ext uri="{FF2B5EF4-FFF2-40B4-BE49-F238E27FC236}">
                <a16:creationId xmlns:a16="http://schemas.microsoft.com/office/drawing/2014/main" id="{9C0D2C48-57A3-5F14-D3A7-FD8CA43A57ED}"/>
              </a:ext>
            </a:extLst>
          </p:cNvPr>
          <p:cNvSpPr/>
          <p:nvPr/>
        </p:nvSpPr>
        <p:spPr>
          <a:xfrm>
            <a:off x="10099477" y="4824029"/>
            <a:ext cx="1225991" cy="217649"/>
          </a:xfrm>
          <a:prstGeom prst="roundRect">
            <a:avLst>
              <a:gd name="adj" fmla="val 24714"/>
            </a:avLst>
          </a:prstGeom>
          <a:solidFill>
            <a:schemeClr val="accent5">
              <a:lumMod val="20000"/>
              <a:lumOff val="8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spcAft>
                <a:spcPts val="600"/>
              </a:spcAft>
              <a:defRPr/>
            </a:pPr>
            <a:r>
              <a:rPr lang="en-US" sz="1200">
                <a:solidFill>
                  <a:srgbClr val="717074"/>
                </a:solidFill>
                <a:latin typeface="Metropolis"/>
              </a:rPr>
              <a:t>SaaS</a:t>
            </a:r>
          </a:p>
        </p:txBody>
      </p:sp>
      <p:grpSp>
        <p:nvGrpSpPr>
          <p:cNvPr id="606" name="Group 605">
            <a:extLst>
              <a:ext uri="{FF2B5EF4-FFF2-40B4-BE49-F238E27FC236}">
                <a16:creationId xmlns:a16="http://schemas.microsoft.com/office/drawing/2014/main" id="{6C4BAFF3-9269-C73C-DEB6-DA24B4ABE490}"/>
              </a:ext>
            </a:extLst>
          </p:cNvPr>
          <p:cNvGrpSpPr/>
          <p:nvPr/>
        </p:nvGrpSpPr>
        <p:grpSpPr>
          <a:xfrm>
            <a:off x="610873" y="1520427"/>
            <a:ext cx="10967086" cy="480294"/>
            <a:chOff x="608013" y="1474825"/>
            <a:chExt cx="10972801" cy="480544"/>
          </a:xfrm>
        </p:grpSpPr>
        <p:pic>
          <p:nvPicPr>
            <p:cNvPr id="607" name="Picture Placeholder 45">
              <a:extLst>
                <a:ext uri="{FF2B5EF4-FFF2-40B4-BE49-F238E27FC236}">
                  <a16:creationId xmlns:a16="http://schemas.microsoft.com/office/drawing/2014/main" id="{DC0F96FE-860B-F4E8-1356-AB310BDF7E17}"/>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a:stretch/>
          </p:blipFill>
          <p:spPr>
            <a:xfrm>
              <a:off x="608013" y="1524006"/>
              <a:ext cx="382184" cy="382182"/>
            </a:xfrm>
            <a:prstGeom prst="rect">
              <a:avLst/>
            </a:prstGeom>
          </p:spPr>
        </p:pic>
        <p:pic>
          <p:nvPicPr>
            <p:cNvPr id="608" name="Picture Placeholder 175">
              <a:extLst>
                <a:ext uri="{FF2B5EF4-FFF2-40B4-BE49-F238E27FC236}">
                  <a16:creationId xmlns:a16="http://schemas.microsoft.com/office/drawing/2014/main" id="{9BE00546-12E3-4C39-E458-9CF0CE0EBF7B}"/>
                </a:ext>
              </a:extLst>
            </p:cNvPr>
            <p:cNvPicPr>
              <a:picLocks noChangeAspect="1"/>
            </p:cNvPicPr>
            <p:nvPr/>
          </p:nvPicPr>
          <p:blipFill>
            <a:blip r:embed="rId17">
              <a:extLst>
                <a:ext uri="{96DAC541-7B7A-43D3-8B79-37D633B846F1}">
                  <asvg:svgBlip xmlns:asvg="http://schemas.microsoft.com/office/drawing/2016/SVG/main" r:embed="rId18"/>
                </a:ext>
              </a:extLst>
            </a:blip>
            <a:srcRect t="104" b="104"/>
            <a:stretch>
              <a:fillRect/>
            </a:stretch>
          </p:blipFill>
          <p:spPr>
            <a:xfrm>
              <a:off x="1629041" y="1474825"/>
              <a:ext cx="480544" cy="480544"/>
            </a:xfrm>
            <a:prstGeom prst="rect">
              <a:avLst/>
            </a:prstGeom>
          </p:spPr>
        </p:pic>
        <p:pic>
          <p:nvPicPr>
            <p:cNvPr id="609" name="Picture Placeholder 45">
              <a:extLst>
                <a:ext uri="{FF2B5EF4-FFF2-40B4-BE49-F238E27FC236}">
                  <a16:creationId xmlns:a16="http://schemas.microsoft.com/office/drawing/2014/main" id="{16D67BFA-BD7B-CD37-B2FE-37F0EF308E00}"/>
                </a:ext>
              </a:extLst>
            </p:cNvPr>
            <p:cNvPicPr>
              <a:picLocks noChangeAspect="1"/>
            </p:cNvPicPr>
            <p:nvPr/>
          </p:nvPicPr>
          <p:blipFill rotWithShape="1">
            <a:blip r:embed="rId15">
              <a:extLst>
                <a:ext uri="{96DAC541-7B7A-43D3-8B79-37D633B846F1}">
                  <asvg:svgBlip xmlns:asvg="http://schemas.microsoft.com/office/drawing/2016/SVG/main" r:embed="rId19"/>
                </a:ext>
              </a:extLst>
            </a:blip>
            <a:srcRect/>
            <a:stretch/>
          </p:blipFill>
          <p:spPr>
            <a:xfrm>
              <a:off x="1198812" y="1604291"/>
              <a:ext cx="221614" cy="221612"/>
            </a:xfrm>
            <a:prstGeom prst="rect">
              <a:avLst/>
            </a:prstGeom>
          </p:spPr>
        </p:pic>
        <p:pic>
          <p:nvPicPr>
            <p:cNvPr id="610" name="Picture Placeholder 45">
              <a:extLst>
                <a:ext uri="{FF2B5EF4-FFF2-40B4-BE49-F238E27FC236}">
                  <a16:creationId xmlns:a16="http://schemas.microsoft.com/office/drawing/2014/main" id="{0F5B6A44-1486-7A4E-BC58-EBC8E71A4DD9}"/>
                </a:ext>
              </a:extLst>
            </p:cNvPr>
            <p:cNvPicPr>
              <a:picLocks noChangeAspect="1"/>
            </p:cNvPicPr>
            <p:nvPr/>
          </p:nvPicPr>
          <p:blipFill rotWithShape="1">
            <a:blip r:embed="rId15">
              <a:extLst>
                <a:ext uri="{96DAC541-7B7A-43D3-8B79-37D633B846F1}">
                  <asvg:svgBlip xmlns:asvg="http://schemas.microsoft.com/office/drawing/2016/SVG/main" r:embed="rId19"/>
                </a:ext>
              </a:extLst>
            </a:blip>
            <a:srcRect/>
            <a:stretch/>
          </p:blipFill>
          <p:spPr>
            <a:xfrm>
              <a:off x="2318200" y="1604291"/>
              <a:ext cx="221614" cy="221612"/>
            </a:xfrm>
            <a:prstGeom prst="rect">
              <a:avLst/>
            </a:prstGeom>
          </p:spPr>
        </p:pic>
        <p:pic>
          <p:nvPicPr>
            <p:cNvPr id="611" name="Picture Placeholder 45">
              <a:extLst>
                <a:ext uri="{FF2B5EF4-FFF2-40B4-BE49-F238E27FC236}">
                  <a16:creationId xmlns:a16="http://schemas.microsoft.com/office/drawing/2014/main" id="{E2BB4907-3C29-0655-4534-2757953D9653}"/>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a:stretch/>
          </p:blipFill>
          <p:spPr>
            <a:xfrm>
              <a:off x="3437588" y="1524006"/>
              <a:ext cx="382184" cy="382182"/>
            </a:xfrm>
            <a:prstGeom prst="rect">
              <a:avLst/>
            </a:prstGeom>
          </p:spPr>
        </p:pic>
        <p:pic>
          <p:nvPicPr>
            <p:cNvPr id="612" name="Picture Placeholder 175">
              <a:extLst>
                <a:ext uri="{FF2B5EF4-FFF2-40B4-BE49-F238E27FC236}">
                  <a16:creationId xmlns:a16="http://schemas.microsoft.com/office/drawing/2014/main" id="{218E06FC-DF4A-DA12-0953-69A76BD1903F}"/>
                </a:ext>
              </a:extLst>
            </p:cNvPr>
            <p:cNvPicPr>
              <a:picLocks noChangeAspect="1"/>
            </p:cNvPicPr>
            <p:nvPr/>
          </p:nvPicPr>
          <p:blipFill>
            <a:blip r:embed="rId17">
              <a:extLst>
                <a:ext uri="{96DAC541-7B7A-43D3-8B79-37D633B846F1}">
                  <asvg:svgBlip xmlns:asvg="http://schemas.microsoft.com/office/drawing/2016/SVG/main" r:embed="rId18"/>
                </a:ext>
              </a:extLst>
            </a:blip>
            <a:srcRect t="104" b="104"/>
            <a:stretch>
              <a:fillRect/>
            </a:stretch>
          </p:blipFill>
          <p:spPr>
            <a:xfrm>
              <a:off x="2748429" y="1474825"/>
              <a:ext cx="480544" cy="480544"/>
            </a:xfrm>
            <a:prstGeom prst="rect">
              <a:avLst/>
            </a:prstGeom>
          </p:spPr>
        </p:pic>
        <p:pic>
          <p:nvPicPr>
            <p:cNvPr id="613" name="Picture Placeholder 175">
              <a:extLst>
                <a:ext uri="{FF2B5EF4-FFF2-40B4-BE49-F238E27FC236}">
                  <a16:creationId xmlns:a16="http://schemas.microsoft.com/office/drawing/2014/main" id="{5E2ABF33-A349-4AC2-E64C-5EC4691D0708}"/>
                </a:ext>
              </a:extLst>
            </p:cNvPr>
            <p:cNvPicPr>
              <a:picLocks noChangeAspect="1"/>
            </p:cNvPicPr>
            <p:nvPr/>
          </p:nvPicPr>
          <p:blipFill>
            <a:blip r:embed="rId17">
              <a:extLst>
                <a:ext uri="{96DAC541-7B7A-43D3-8B79-37D633B846F1}">
                  <asvg:svgBlip xmlns:asvg="http://schemas.microsoft.com/office/drawing/2016/SVG/main" r:embed="rId18"/>
                </a:ext>
              </a:extLst>
            </a:blip>
            <a:srcRect t="104" b="104"/>
            <a:stretch>
              <a:fillRect/>
            </a:stretch>
          </p:blipFill>
          <p:spPr>
            <a:xfrm>
              <a:off x="4028387" y="1569148"/>
              <a:ext cx="291897" cy="291897"/>
            </a:xfrm>
            <a:prstGeom prst="rect">
              <a:avLst/>
            </a:prstGeom>
          </p:spPr>
        </p:pic>
        <p:pic>
          <p:nvPicPr>
            <p:cNvPr id="614" name="Picture Placeholder 45">
              <a:extLst>
                <a:ext uri="{FF2B5EF4-FFF2-40B4-BE49-F238E27FC236}">
                  <a16:creationId xmlns:a16="http://schemas.microsoft.com/office/drawing/2014/main" id="{D1C26859-9833-49F0-488A-75AA6CF15D07}"/>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a:stretch/>
          </p:blipFill>
          <p:spPr>
            <a:xfrm>
              <a:off x="6239086" y="1559741"/>
              <a:ext cx="310713" cy="310711"/>
            </a:xfrm>
            <a:prstGeom prst="rect">
              <a:avLst/>
            </a:prstGeom>
          </p:spPr>
        </p:pic>
        <p:pic>
          <p:nvPicPr>
            <p:cNvPr id="615" name="Picture Placeholder 45">
              <a:extLst>
                <a:ext uri="{FF2B5EF4-FFF2-40B4-BE49-F238E27FC236}">
                  <a16:creationId xmlns:a16="http://schemas.microsoft.com/office/drawing/2014/main" id="{E409BE21-EF3F-BDF8-00A9-055D1B377944}"/>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a:stretch/>
          </p:blipFill>
          <p:spPr>
            <a:xfrm>
              <a:off x="4528899" y="1524006"/>
              <a:ext cx="382184" cy="382182"/>
            </a:xfrm>
            <a:prstGeom prst="rect">
              <a:avLst/>
            </a:prstGeom>
          </p:spPr>
        </p:pic>
        <p:pic>
          <p:nvPicPr>
            <p:cNvPr id="616" name="Picture Placeholder 45">
              <a:extLst>
                <a:ext uri="{FF2B5EF4-FFF2-40B4-BE49-F238E27FC236}">
                  <a16:creationId xmlns:a16="http://schemas.microsoft.com/office/drawing/2014/main" id="{4E6B0EE2-51DB-1B21-C77B-A342AEC4B035}"/>
                </a:ext>
              </a:extLst>
            </p:cNvPr>
            <p:cNvPicPr>
              <a:picLocks noChangeAspect="1"/>
            </p:cNvPicPr>
            <p:nvPr/>
          </p:nvPicPr>
          <p:blipFill rotWithShape="1">
            <a:blip r:embed="rId15">
              <a:extLst>
                <a:ext uri="{96DAC541-7B7A-43D3-8B79-37D633B846F1}">
                  <asvg:svgBlip xmlns:asvg="http://schemas.microsoft.com/office/drawing/2016/SVG/main" r:embed="rId19"/>
                </a:ext>
              </a:extLst>
            </a:blip>
            <a:srcRect/>
            <a:stretch/>
          </p:blipFill>
          <p:spPr>
            <a:xfrm>
              <a:off x="5119698" y="1604291"/>
              <a:ext cx="221614" cy="221612"/>
            </a:xfrm>
            <a:prstGeom prst="rect">
              <a:avLst/>
            </a:prstGeom>
          </p:spPr>
        </p:pic>
        <p:pic>
          <p:nvPicPr>
            <p:cNvPr id="617" name="Picture Placeholder 175">
              <a:extLst>
                <a:ext uri="{FF2B5EF4-FFF2-40B4-BE49-F238E27FC236}">
                  <a16:creationId xmlns:a16="http://schemas.microsoft.com/office/drawing/2014/main" id="{ECB759AE-6B9B-D025-D698-748B4FDF4FB1}"/>
                </a:ext>
              </a:extLst>
            </p:cNvPr>
            <p:cNvPicPr>
              <a:picLocks noChangeAspect="1"/>
            </p:cNvPicPr>
            <p:nvPr/>
          </p:nvPicPr>
          <p:blipFill>
            <a:blip r:embed="rId17">
              <a:extLst>
                <a:ext uri="{96DAC541-7B7A-43D3-8B79-37D633B846F1}">
                  <asvg:svgBlip xmlns:asvg="http://schemas.microsoft.com/office/drawing/2016/SVG/main" r:embed="rId18"/>
                </a:ext>
              </a:extLst>
            </a:blip>
            <a:srcRect t="104" b="104"/>
            <a:stretch>
              <a:fillRect/>
            </a:stretch>
          </p:blipFill>
          <p:spPr>
            <a:xfrm>
              <a:off x="5549927" y="1474825"/>
              <a:ext cx="480544" cy="480544"/>
            </a:xfrm>
            <a:prstGeom prst="rect">
              <a:avLst/>
            </a:prstGeom>
          </p:spPr>
        </p:pic>
        <p:pic>
          <p:nvPicPr>
            <p:cNvPr id="618" name="Picture Placeholder 45">
              <a:extLst>
                <a:ext uri="{FF2B5EF4-FFF2-40B4-BE49-F238E27FC236}">
                  <a16:creationId xmlns:a16="http://schemas.microsoft.com/office/drawing/2014/main" id="{07CA7D22-7B5F-230B-4028-D10063BCC6F9}"/>
                </a:ext>
              </a:extLst>
            </p:cNvPr>
            <p:cNvPicPr>
              <a:picLocks noChangeAspect="1"/>
            </p:cNvPicPr>
            <p:nvPr/>
          </p:nvPicPr>
          <p:blipFill rotWithShape="1">
            <a:blip r:embed="rId15">
              <a:extLst>
                <a:ext uri="{96DAC541-7B7A-43D3-8B79-37D633B846F1}">
                  <asvg:svgBlip xmlns:asvg="http://schemas.microsoft.com/office/drawing/2016/SVG/main" r:embed="rId19"/>
                </a:ext>
              </a:extLst>
            </a:blip>
            <a:srcRect/>
            <a:stretch/>
          </p:blipFill>
          <p:spPr>
            <a:xfrm>
              <a:off x="6758414" y="1604291"/>
              <a:ext cx="221614" cy="221612"/>
            </a:xfrm>
            <a:prstGeom prst="rect">
              <a:avLst/>
            </a:prstGeom>
          </p:spPr>
        </p:pic>
        <p:pic>
          <p:nvPicPr>
            <p:cNvPr id="619" name="Picture Placeholder 175">
              <a:extLst>
                <a:ext uri="{FF2B5EF4-FFF2-40B4-BE49-F238E27FC236}">
                  <a16:creationId xmlns:a16="http://schemas.microsoft.com/office/drawing/2014/main" id="{09FE1484-BB8E-9F0B-9D66-9A3666E6CA6C}"/>
                </a:ext>
              </a:extLst>
            </p:cNvPr>
            <p:cNvPicPr>
              <a:picLocks noChangeAspect="1"/>
            </p:cNvPicPr>
            <p:nvPr/>
          </p:nvPicPr>
          <p:blipFill>
            <a:blip r:embed="rId17">
              <a:extLst>
                <a:ext uri="{96DAC541-7B7A-43D3-8B79-37D633B846F1}">
                  <asvg:svgBlip xmlns:asvg="http://schemas.microsoft.com/office/drawing/2016/SVG/main" r:embed="rId18"/>
                </a:ext>
              </a:extLst>
            </a:blip>
            <a:srcRect t="104" b="104"/>
            <a:stretch>
              <a:fillRect/>
            </a:stretch>
          </p:blipFill>
          <p:spPr>
            <a:xfrm>
              <a:off x="7188643" y="1474825"/>
              <a:ext cx="480544" cy="480544"/>
            </a:xfrm>
            <a:prstGeom prst="rect">
              <a:avLst/>
            </a:prstGeom>
          </p:spPr>
        </p:pic>
        <p:pic>
          <p:nvPicPr>
            <p:cNvPr id="620" name="Picture Placeholder 45">
              <a:extLst>
                <a:ext uri="{FF2B5EF4-FFF2-40B4-BE49-F238E27FC236}">
                  <a16:creationId xmlns:a16="http://schemas.microsoft.com/office/drawing/2014/main" id="{5CAA4EAC-EE83-422F-5FBF-D913D63E0DD2}"/>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a:stretch/>
          </p:blipFill>
          <p:spPr>
            <a:xfrm>
              <a:off x="7877802" y="1524006"/>
              <a:ext cx="382184" cy="382182"/>
            </a:xfrm>
            <a:prstGeom prst="rect">
              <a:avLst/>
            </a:prstGeom>
          </p:spPr>
        </p:pic>
        <p:pic>
          <p:nvPicPr>
            <p:cNvPr id="621" name="Picture Placeholder 45">
              <a:extLst>
                <a:ext uri="{FF2B5EF4-FFF2-40B4-BE49-F238E27FC236}">
                  <a16:creationId xmlns:a16="http://schemas.microsoft.com/office/drawing/2014/main" id="{D896624A-0ECB-B4E5-8CF0-C6C809EEBF36}"/>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a:stretch/>
          </p:blipFill>
          <p:spPr>
            <a:xfrm>
              <a:off x="8468601" y="1559741"/>
              <a:ext cx="310713" cy="310711"/>
            </a:xfrm>
            <a:prstGeom prst="rect">
              <a:avLst/>
            </a:prstGeom>
          </p:spPr>
        </p:pic>
        <p:pic>
          <p:nvPicPr>
            <p:cNvPr id="622" name="Picture Placeholder 175">
              <a:extLst>
                <a:ext uri="{FF2B5EF4-FFF2-40B4-BE49-F238E27FC236}">
                  <a16:creationId xmlns:a16="http://schemas.microsoft.com/office/drawing/2014/main" id="{9C02F1C5-5C7C-4F66-953D-0F3E38556E97}"/>
                </a:ext>
              </a:extLst>
            </p:cNvPr>
            <p:cNvPicPr>
              <a:picLocks noChangeAspect="1"/>
            </p:cNvPicPr>
            <p:nvPr/>
          </p:nvPicPr>
          <p:blipFill>
            <a:blip r:embed="rId17">
              <a:extLst>
                <a:ext uri="{96DAC541-7B7A-43D3-8B79-37D633B846F1}">
                  <asvg:svgBlip xmlns:asvg="http://schemas.microsoft.com/office/drawing/2016/SVG/main" r:embed="rId18"/>
                </a:ext>
              </a:extLst>
            </a:blip>
            <a:srcRect t="104" b="104"/>
            <a:stretch>
              <a:fillRect/>
            </a:stretch>
          </p:blipFill>
          <p:spPr>
            <a:xfrm>
              <a:off x="8987929" y="1569148"/>
              <a:ext cx="291897" cy="291897"/>
            </a:xfrm>
            <a:prstGeom prst="rect">
              <a:avLst/>
            </a:prstGeom>
          </p:spPr>
        </p:pic>
        <p:pic>
          <p:nvPicPr>
            <p:cNvPr id="623" name="Picture Placeholder 45">
              <a:extLst>
                <a:ext uri="{FF2B5EF4-FFF2-40B4-BE49-F238E27FC236}">
                  <a16:creationId xmlns:a16="http://schemas.microsoft.com/office/drawing/2014/main" id="{FBCE656E-AFDE-0A25-3A16-F32D424FA651}"/>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a:stretch/>
          </p:blipFill>
          <p:spPr>
            <a:xfrm>
              <a:off x="9488441" y="1524006"/>
              <a:ext cx="382184" cy="382182"/>
            </a:xfrm>
            <a:prstGeom prst="rect">
              <a:avLst/>
            </a:prstGeom>
          </p:spPr>
        </p:pic>
        <p:pic>
          <p:nvPicPr>
            <p:cNvPr id="624" name="Picture Placeholder 175">
              <a:extLst>
                <a:ext uri="{FF2B5EF4-FFF2-40B4-BE49-F238E27FC236}">
                  <a16:creationId xmlns:a16="http://schemas.microsoft.com/office/drawing/2014/main" id="{11BAC38B-0981-7457-33E5-BFD58E11D679}"/>
                </a:ext>
              </a:extLst>
            </p:cNvPr>
            <p:cNvPicPr>
              <a:picLocks noChangeAspect="1"/>
            </p:cNvPicPr>
            <p:nvPr/>
          </p:nvPicPr>
          <p:blipFill>
            <a:blip r:embed="rId17">
              <a:extLst>
                <a:ext uri="{96DAC541-7B7A-43D3-8B79-37D633B846F1}">
                  <asvg:svgBlip xmlns:asvg="http://schemas.microsoft.com/office/drawing/2016/SVG/main" r:embed="rId18"/>
                </a:ext>
              </a:extLst>
            </a:blip>
            <a:srcRect t="104" b="104"/>
            <a:stretch>
              <a:fillRect/>
            </a:stretch>
          </p:blipFill>
          <p:spPr>
            <a:xfrm>
              <a:off x="10079240" y="1474825"/>
              <a:ext cx="480544" cy="480544"/>
            </a:xfrm>
            <a:prstGeom prst="rect">
              <a:avLst/>
            </a:prstGeom>
          </p:spPr>
        </p:pic>
        <p:pic>
          <p:nvPicPr>
            <p:cNvPr id="625" name="Picture Placeholder 45">
              <a:extLst>
                <a:ext uri="{FF2B5EF4-FFF2-40B4-BE49-F238E27FC236}">
                  <a16:creationId xmlns:a16="http://schemas.microsoft.com/office/drawing/2014/main" id="{8093E072-84F9-C304-C95E-D5D7DEE41488}"/>
                </a:ext>
              </a:extLst>
            </p:cNvPr>
            <p:cNvPicPr>
              <a:picLocks noChangeAspect="1"/>
            </p:cNvPicPr>
            <p:nvPr/>
          </p:nvPicPr>
          <p:blipFill rotWithShape="1">
            <a:blip r:embed="rId15">
              <a:extLst>
                <a:ext uri="{96DAC541-7B7A-43D3-8B79-37D633B846F1}">
                  <asvg:svgBlip xmlns:asvg="http://schemas.microsoft.com/office/drawing/2016/SVG/main" r:embed="rId19"/>
                </a:ext>
              </a:extLst>
            </a:blip>
            <a:srcRect/>
            <a:stretch/>
          </p:blipFill>
          <p:spPr>
            <a:xfrm>
              <a:off x="10768399" y="1604291"/>
              <a:ext cx="221614" cy="221612"/>
            </a:xfrm>
            <a:prstGeom prst="rect">
              <a:avLst/>
            </a:prstGeom>
          </p:spPr>
        </p:pic>
        <p:pic>
          <p:nvPicPr>
            <p:cNvPr id="626" name="Picture Placeholder 45">
              <a:extLst>
                <a:ext uri="{FF2B5EF4-FFF2-40B4-BE49-F238E27FC236}">
                  <a16:creationId xmlns:a16="http://schemas.microsoft.com/office/drawing/2014/main" id="{6CCBB19A-B3CA-95C7-CAAF-EC5AA1DE1E5B}"/>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a:stretch/>
          </p:blipFill>
          <p:spPr>
            <a:xfrm>
              <a:off x="11198630" y="1524006"/>
              <a:ext cx="382184" cy="382182"/>
            </a:xfrm>
            <a:prstGeom prst="rect">
              <a:avLst/>
            </a:prstGeom>
          </p:spPr>
        </p:pic>
      </p:grpSp>
      <p:grpSp>
        <p:nvGrpSpPr>
          <p:cNvPr id="627" name="Group 626">
            <a:extLst>
              <a:ext uri="{FF2B5EF4-FFF2-40B4-BE49-F238E27FC236}">
                <a16:creationId xmlns:a16="http://schemas.microsoft.com/office/drawing/2014/main" id="{050DD5B2-DBF5-633F-D426-9F8152B011C4}"/>
              </a:ext>
            </a:extLst>
          </p:cNvPr>
          <p:cNvGrpSpPr/>
          <p:nvPr/>
        </p:nvGrpSpPr>
        <p:grpSpPr>
          <a:xfrm>
            <a:off x="791268" y="1136053"/>
            <a:ext cx="10376595" cy="480294"/>
            <a:chOff x="1198812" y="1474825"/>
            <a:chExt cx="10382002" cy="480544"/>
          </a:xfrm>
          <a:solidFill>
            <a:schemeClr val="tx2">
              <a:alpha val="60000"/>
            </a:schemeClr>
          </a:solidFill>
        </p:grpSpPr>
        <p:pic>
          <p:nvPicPr>
            <p:cNvPr id="628" name="Picture Placeholder 175">
              <a:extLst>
                <a:ext uri="{FF2B5EF4-FFF2-40B4-BE49-F238E27FC236}">
                  <a16:creationId xmlns:a16="http://schemas.microsoft.com/office/drawing/2014/main" id="{9B8ED2B7-0EAE-C87D-84BD-C36523105CF1}"/>
                </a:ext>
              </a:extLst>
            </p:cNvPr>
            <p:cNvPicPr>
              <a:picLocks noChangeAspect="1"/>
            </p:cNvPicPr>
            <p:nvPr/>
          </p:nvPicPr>
          <p:blipFill>
            <a:blip r:embed="rId20">
              <a:extLst>
                <a:ext uri="{96DAC541-7B7A-43D3-8B79-37D633B846F1}">
                  <asvg:svgBlip xmlns:asvg="http://schemas.microsoft.com/office/drawing/2016/SVG/main" r:embed="rId21"/>
                </a:ext>
              </a:extLst>
            </a:blip>
            <a:srcRect t="104" b="104"/>
            <a:stretch>
              <a:fillRect/>
            </a:stretch>
          </p:blipFill>
          <p:spPr>
            <a:xfrm>
              <a:off x="1629041" y="1474825"/>
              <a:ext cx="480544" cy="480544"/>
            </a:xfrm>
            <a:prstGeom prst="rect">
              <a:avLst/>
            </a:prstGeom>
          </p:spPr>
        </p:pic>
        <p:pic>
          <p:nvPicPr>
            <p:cNvPr id="629" name="Picture Placeholder 45">
              <a:extLst>
                <a:ext uri="{FF2B5EF4-FFF2-40B4-BE49-F238E27FC236}">
                  <a16:creationId xmlns:a16="http://schemas.microsoft.com/office/drawing/2014/main" id="{802E7EE2-DA89-F0DF-EF68-7059BF06CC6C}"/>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a:stretch/>
          </p:blipFill>
          <p:spPr>
            <a:xfrm>
              <a:off x="1198812" y="1604291"/>
              <a:ext cx="221614" cy="221612"/>
            </a:xfrm>
            <a:prstGeom prst="rect">
              <a:avLst/>
            </a:prstGeom>
          </p:spPr>
        </p:pic>
        <p:pic>
          <p:nvPicPr>
            <p:cNvPr id="630" name="Picture Placeholder 45">
              <a:extLst>
                <a:ext uri="{FF2B5EF4-FFF2-40B4-BE49-F238E27FC236}">
                  <a16:creationId xmlns:a16="http://schemas.microsoft.com/office/drawing/2014/main" id="{54DE6415-04CD-E0B5-2726-1C6AEC9A6095}"/>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a:stretch/>
          </p:blipFill>
          <p:spPr>
            <a:xfrm>
              <a:off x="2318200" y="1604291"/>
              <a:ext cx="221614" cy="221612"/>
            </a:xfrm>
            <a:prstGeom prst="rect">
              <a:avLst/>
            </a:prstGeom>
          </p:spPr>
        </p:pic>
        <p:pic>
          <p:nvPicPr>
            <p:cNvPr id="631" name="Picture Placeholder 45">
              <a:extLst>
                <a:ext uri="{FF2B5EF4-FFF2-40B4-BE49-F238E27FC236}">
                  <a16:creationId xmlns:a16="http://schemas.microsoft.com/office/drawing/2014/main" id="{09C548E9-3081-E6F4-19A9-440809150912}"/>
                </a:ext>
              </a:extLst>
            </p:cNvPr>
            <p:cNvPicPr>
              <a:picLocks noChangeAspect="1"/>
            </p:cNvPicPr>
            <p:nvPr/>
          </p:nvPicPr>
          <p:blipFill rotWithShape="1">
            <a:blip r:embed="rId22">
              <a:extLst>
                <a:ext uri="{96DAC541-7B7A-43D3-8B79-37D633B846F1}">
                  <asvg:svgBlip xmlns:asvg="http://schemas.microsoft.com/office/drawing/2016/SVG/main" r:embed="rId24"/>
                </a:ext>
              </a:extLst>
            </a:blip>
            <a:srcRect/>
            <a:stretch/>
          </p:blipFill>
          <p:spPr>
            <a:xfrm>
              <a:off x="3437588" y="1524006"/>
              <a:ext cx="382184" cy="382182"/>
            </a:xfrm>
            <a:prstGeom prst="rect">
              <a:avLst/>
            </a:prstGeom>
          </p:spPr>
        </p:pic>
        <p:pic>
          <p:nvPicPr>
            <p:cNvPr id="632" name="Picture Placeholder 175">
              <a:extLst>
                <a:ext uri="{FF2B5EF4-FFF2-40B4-BE49-F238E27FC236}">
                  <a16:creationId xmlns:a16="http://schemas.microsoft.com/office/drawing/2014/main" id="{41DC552E-66C0-362B-39C4-31B2A28E5ECC}"/>
                </a:ext>
              </a:extLst>
            </p:cNvPr>
            <p:cNvPicPr>
              <a:picLocks noChangeAspect="1"/>
            </p:cNvPicPr>
            <p:nvPr/>
          </p:nvPicPr>
          <p:blipFill>
            <a:blip r:embed="rId20">
              <a:extLst>
                <a:ext uri="{96DAC541-7B7A-43D3-8B79-37D633B846F1}">
                  <asvg:svgBlip xmlns:asvg="http://schemas.microsoft.com/office/drawing/2016/SVG/main" r:embed="rId21"/>
                </a:ext>
              </a:extLst>
            </a:blip>
            <a:srcRect t="104" b="104"/>
            <a:stretch>
              <a:fillRect/>
            </a:stretch>
          </p:blipFill>
          <p:spPr>
            <a:xfrm>
              <a:off x="2748429" y="1474825"/>
              <a:ext cx="480544" cy="480544"/>
            </a:xfrm>
            <a:prstGeom prst="rect">
              <a:avLst/>
            </a:prstGeom>
          </p:spPr>
        </p:pic>
        <p:pic>
          <p:nvPicPr>
            <p:cNvPr id="633" name="Picture Placeholder 175">
              <a:extLst>
                <a:ext uri="{FF2B5EF4-FFF2-40B4-BE49-F238E27FC236}">
                  <a16:creationId xmlns:a16="http://schemas.microsoft.com/office/drawing/2014/main" id="{C174CBDD-0C6F-31E3-C780-11410C391A92}"/>
                </a:ext>
              </a:extLst>
            </p:cNvPr>
            <p:cNvPicPr>
              <a:picLocks noChangeAspect="1"/>
            </p:cNvPicPr>
            <p:nvPr/>
          </p:nvPicPr>
          <p:blipFill>
            <a:blip r:embed="rId20">
              <a:extLst>
                <a:ext uri="{96DAC541-7B7A-43D3-8B79-37D633B846F1}">
                  <asvg:svgBlip xmlns:asvg="http://schemas.microsoft.com/office/drawing/2016/SVG/main" r:embed="rId21"/>
                </a:ext>
              </a:extLst>
            </a:blip>
            <a:srcRect t="104" b="104"/>
            <a:stretch>
              <a:fillRect/>
            </a:stretch>
          </p:blipFill>
          <p:spPr>
            <a:xfrm>
              <a:off x="4028387" y="1569148"/>
              <a:ext cx="291897" cy="291897"/>
            </a:xfrm>
            <a:prstGeom prst="rect">
              <a:avLst/>
            </a:prstGeom>
          </p:spPr>
        </p:pic>
        <p:pic>
          <p:nvPicPr>
            <p:cNvPr id="634" name="Picture Placeholder 45">
              <a:extLst>
                <a:ext uri="{FF2B5EF4-FFF2-40B4-BE49-F238E27FC236}">
                  <a16:creationId xmlns:a16="http://schemas.microsoft.com/office/drawing/2014/main" id="{E4D67446-16C2-0F03-64B8-74D1FEA33301}"/>
                </a:ext>
              </a:extLst>
            </p:cNvPr>
            <p:cNvPicPr>
              <a:picLocks noChangeAspect="1"/>
            </p:cNvPicPr>
            <p:nvPr/>
          </p:nvPicPr>
          <p:blipFill rotWithShape="1">
            <a:blip r:embed="rId22">
              <a:extLst>
                <a:ext uri="{96DAC541-7B7A-43D3-8B79-37D633B846F1}">
                  <asvg:svgBlip xmlns:asvg="http://schemas.microsoft.com/office/drawing/2016/SVG/main" r:embed="rId24"/>
                </a:ext>
              </a:extLst>
            </a:blip>
            <a:srcRect/>
            <a:stretch/>
          </p:blipFill>
          <p:spPr>
            <a:xfrm>
              <a:off x="6239086" y="1559741"/>
              <a:ext cx="310713" cy="310711"/>
            </a:xfrm>
            <a:prstGeom prst="rect">
              <a:avLst/>
            </a:prstGeom>
          </p:spPr>
        </p:pic>
        <p:pic>
          <p:nvPicPr>
            <p:cNvPr id="635" name="Picture Placeholder 45">
              <a:extLst>
                <a:ext uri="{FF2B5EF4-FFF2-40B4-BE49-F238E27FC236}">
                  <a16:creationId xmlns:a16="http://schemas.microsoft.com/office/drawing/2014/main" id="{8D29D291-E639-003A-DE2D-BC1106732CBA}"/>
                </a:ext>
              </a:extLst>
            </p:cNvPr>
            <p:cNvPicPr>
              <a:picLocks noChangeAspect="1"/>
            </p:cNvPicPr>
            <p:nvPr/>
          </p:nvPicPr>
          <p:blipFill rotWithShape="1">
            <a:blip r:embed="rId22">
              <a:extLst>
                <a:ext uri="{96DAC541-7B7A-43D3-8B79-37D633B846F1}">
                  <asvg:svgBlip xmlns:asvg="http://schemas.microsoft.com/office/drawing/2016/SVG/main" r:embed="rId24"/>
                </a:ext>
              </a:extLst>
            </a:blip>
            <a:srcRect/>
            <a:stretch/>
          </p:blipFill>
          <p:spPr>
            <a:xfrm>
              <a:off x="4528899" y="1524006"/>
              <a:ext cx="382184" cy="382182"/>
            </a:xfrm>
            <a:prstGeom prst="rect">
              <a:avLst/>
            </a:prstGeom>
          </p:spPr>
        </p:pic>
        <p:pic>
          <p:nvPicPr>
            <p:cNvPr id="636" name="Picture Placeholder 45">
              <a:extLst>
                <a:ext uri="{FF2B5EF4-FFF2-40B4-BE49-F238E27FC236}">
                  <a16:creationId xmlns:a16="http://schemas.microsoft.com/office/drawing/2014/main" id="{73CBA32E-C383-3FC5-C513-E89F2190F619}"/>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a:stretch/>
          </p:blipFill>
          <p:spPr>
            <a:xfrm>
              <a:off x="5119698" y="1604291"/>
              <a:ext cx="221614" cy="221612"/>
            </a:xfrm>
            <a:prstGeom prst="rect">
              <a:avLst/>
            </a:prstGeom>
          </p:spPr>
        </p:pic>
        <p:pic>
          <p:nvPicPr>
            <p:cNvPr id="637" name="Picture Placeholder 175">
              <a:extLst>
                <a:ext uri="{FF2B5EF4-FFF2-40B4-BE49-F238E27FC236}">
                  <a16:creationId xmlns:a16="http://schemas.microsoft.com/office/drawing/2014/main" id="{25B6FCFF-AC6B-B105-A014-4288380E5411}"/>
                </a:ext>
              </a:extLst>
            </p:cNvPr>
            <p:cNvPicPr>
              <a:picLocks noChangeAspect="1"/>
            </p:cNvPicPr>
            <p:nvPr/>
          </p:nvPicPr>
          <p:blipFill>
            <a:blip r:embed="rId20">
              <a:extLst>
                <a:ext uri="{96DAC541-7B7A-43D3-8B79-37D633B846F1}">
                  <asvg:svgBlip xmlns:asvg="http://schemas.microsoft.com/office/drawing/2016/SVG/main" r:embed="rId21"/>
                </a:ext>
              </a:extLst>
            </a:blip>
            <a:srcRect t="104" b="104"/>
            <a:stretch>
              <a:fillRect/>
            </a:stretch>
          </p:blipFill>
          <p:spPr>
            <a:xfrm>
              <a:off x="5549927" y="1474825"/>
              <a:ext cx="480544" cy="480544"/>
            </a:xfrm>
            <a:prstGeom prst="rect">
              <a:avLst/>
            </a:prstGeom>
          </p:spPr>
        </p:pic>
        <p:pic>
          <p:nvPicPr>
            <p:cNvPr id="638" name="Picture Placeholder 45">
              <a:extLst>
                <a:ext uri="{FF2B5EF4-FFF2-40B4-BE49-F238E27FC236}">
                  <a16:creationId xmlns:a16="http://schemas.microsoft.com/office/drawing/2014/main" id="{318AC8C8-BE7D-370B-DAB3-D873FF31651C}"/>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a:stretch/>
          </p:blipFill>
          <p:spPr>
            <a:xfrm>
              <a:off x="6758414" y="1604291"/>
              <a:ext cx="221614" cy="221612"/>
            </a:xfrm>
            <a:prstGeom prst="rect">
              <a:avLst/>
            </a:prstGeom>
          </p:spPr>
        </p:pic>
        <p:pic>
          <p:nvPicPr>
            <p:cNvPr id="639" name="Picture Placeholder 175">
              <a:extLst>
                <a:ext uri="{FF2B5EF4-FFF2-40B4-BE49-F238E27FC236}">
                  <a16:creationId xmlns:a16="http://schemas.microsoft.com/office/drawing/2014/main" id="{03AE3695-5B91-A63C-DA52-970FBC408DD1}"/>
                </a:ext>
              </a:extLst>
            </p:cNvPr>
            <p:cNvPicPr>
              <a:picLocks noChangeAspect="1"/>
            </p:cNvPicPr>
            <p:nvPr/>
          </p:nvPicPr>
          <p:blipFill>
            <a:blip r:embed="rId20">
              <a:extLst>
                <a:ext uri="{96DAC541-7B7A-43D3-8B79-37D633B846F1}">
                  <asvg:svgBlip xmlns:asvg="http://schemas.microsoft.com/office/drawing/2016/SVG/main" r:embed="rId21"/>
                </a:ext>
              </a:extLst>
            </a:blip>
            <a:srcRect t="104" b="104"/>
            <a:stretch>
              <a:fillRect/>
            </a:stretch>
          </p:blipFill>
          <p:spPr>
            <a:xfrm>
              <a:off x="7188643" y="1474825"/>
              <a:ext cx="480544" cy="480544"/>
            </a:xfrm>
            <a:prstGeom prst="rect">
              <a:avLst/>
            </a:prstGeom>
          </p:spPr>
        </p:pic>
        <p:pic>
          <p:nvPicPr>
            <p:cNvPr id="640" name="Picture Placeholder 45">
              <a:extLst>
                <a:ext uri="{FF2B5EF4-FFF2-40B4-BE49-F238E27FC236}">
                  <a16:creationId xmlns:a16="http://schemas.microsoft.com/office/drawing/2014/main" id="{7A218E83-A2E9-B5EF-7D7B-AB4B449A9F9D}"/>
                </a:ext>
              </a:extLst>
            </p:cNvPr>
            <p:cNvPicPr>
              <a:picLocks noChangeAspect="1"/>
            </p:cNvPicPr>
            <p:nvPr/>
          </p:nvPicPr>
          <p:blipFill rotWithShape="1">
            <a:blip r:embed="rId22">
              <a:extLst>
                <a:ext uri="{96DAC541-7B7A-43D3-8B79-37D633B846F1}">
                  <asvg:svgBlip xmlns:asvg="http://schemas.microsoft.com/office/drawing/2016/SVG/main" r:embed="rId24"/>
                </a:ext>
              </a:extLst>
            </a:blip>
            <a:srcRect/>
            <a:stretch/>
          </p:blipFill>
          <p:spPr>
            <a:xfrm>
              <a:off x="7877802" y="1524006"/>
              <a:ext cx="382184" cy="382182"/>
            </a:xfrm>
            <a:prstGeom prst="rect">
              <a:avLst/>
            </a:prstGeom>
          </p:spPr>
        </p:pic>
        <p:pic>
          <p:nvPicPr>
            <p:cNvPr id="641" name="Picture Placeholder 45">
              <a:extLst>
                <a:ext uri="{FF2B5EF4-FFF2-40B4-BE49-F238E27FC236}">
                  <a16:creationId xmlns:a16="http://schemas.microsoft.com/office/drawing/2014/main" id="{8DA46173-E399-CB5C-8A8D-59AE643EA29D}"/>
                </a:ext>
              </a:extLst>
            </p:cNvPr>
            <p:cNvPicPr>
              <a:picLocks noChangeAspect="1"/>
            </p:cNvPicPr>
            <p:nvPr/>
          </p:nvPicPr>
          <p:blipFill rotWithShape="1">
            <a:blip r:embed="rId22">
              <a:extLst>
                <a:ext uri="{96DAC541-7B7A-43D3-8B79-37D633B846F1}">
                  <asvg:svgBlip xmlns:asvg="http://schemas.microsoft.com/office/drawing/2016/SVG/main" r:embed="rId24"/>
                </a:ext>
              </a:extLst>
            </a:blip>
            <a:srcRect/>
            <a:stretch/>
          </p:blipFill>
          <p:spPr>
            <a:xfrm>
              <a:off x="8468601" y="1559741"/>
              <a:ext cx="310713" cy="310711"/>
            </a:xfrm>
            <a:prstGeom prst="rect">
              <a:avLst/>
            </a:prstGeom>
          </p:spPr>
        </p:pic>
        <p:pic>
          <p:nvPicPr>
            <p:cNvPr id="642" name="Picture Placeholder 175">
              <a:extLst>
                <a:ext uri="{FF2B5EF4-FFF2-40B4-BE49-F238E27FC236}">
                  <a16:creationId xmlns:a16="http://schemas.microsoft.com/office/drawing/2014/main" id="{874B36D7-439B-E9DD-9429-9AEB542A8818}"/>
                </a:ext>
              </a:extLst>
            </p:cNvPr>
            <p:cNvPicPr>
              <a:picLocks noChangeAspect="1"/>
            </p:cNvPicPr>
            <p:nvPr/>
          </p:nvPicPr>
          <p:blipFill>
            <a:blip r:embed="rId20">
              <a:extLst>
                <a:ext uri="{96DAC541-7B7A-43D3-8B79-37D633B846F1}">
                  <asvg:svgBlip xmlns:asvg="http://schemas.microsoft.com/office/drawing/2016/SVG/main" r:embed="rId21"/>
                </a:ext>
              </a:extLst>
            </a:blip>
            <a:srcRect t="104" b="104"/>
            <a:stretch>
              <a:fillRect/>
            </a:stretch>
          </p:blipFill>
          <p:spPr>
            <a:xfrm>
              <a:off x="8987929" y="1569148"/>
              <a:ext cx="291897" cy="291897"/>
            </a:xfrm>
            <a:prstGeom prst="rect">
              <a:avLst/>
            </a:prstGeom>
          </p:spPr>
        </p:pic>
        <p:pic>
          <p:nvPicPr>
            <p:cNvPr id="643" name="Picture Placeholder 45">
              <a:extLst>
                <a:ext uri="{FF2B5EF4-FFF2-40B4-BE49-F238E27FC236}">
                  <a16:creationId xmlns:a16="http://schemas.microsoft.com/office/drawing/2014/main" id="{4C46D53A-D326-8F08-01AA-00DFA57A9795}"/>
                </a:ext>
              </a:extLst>
            </p:cNvPr>
            <p:cNvPicPr>
              <a:picLocks noChangeAspect="1"/>
            </p:cNvPicPr>
            <p:nvPr/>
          </p:nvPicPr>
          <p:blipFill rotWithShape="1">
            <a:blip r:embed="rId22">
              <a:extLst>
                <a:ext uri="{96DAC541-7B7A-43D3-8B79-37D633B846F1}">
                  <asvg:svgBlip xmlns:asvg="http://schemas.microsoft.com/office/drawing/2016/SVG/main" r:embed="rId24"/>
                </a:ext>
              </a:extLst>
            </a:blip>
            <a:srcRect/>
            <a:stretch/>
          </p:blipFill>
          <p:spPr>
            <a:xfrm>
              <a:off x="9488441" y="1524006"/>
              <a:ext cx="382184" cy="382182"/>
            </a:xfrm>
            <a:prstGeom prst="rect">
              <a:avLst/>
            </a:prstGeom>
          </p:spPr>
        </p:pic>
        <p:pic>
          <p:nvPicPr>
            <p:cNvPr id="644" name="Picture Placeholder 175">
              <a:extLst>
                <a:ext uri="{FF2B5EF4-FFF2-40B4-BE49-F238E27FC236}">
                  <a16:creationId xmlns:a16="http://schemas.microsoft.com/office/drawing/2014/main" id="{19CA1521-AE36-C284-7EA8-78E5F85B15A4}"/>
                </a:ext>
              </a:extLst>
            </p:cNvPr>
            <p:cNvPicPr>
              <a:picLocks noChangeAspect="1"/>
            </p:cNvPicPr>
            <p:nvPr/>
          </p:nvPicPr>
          <p:blipFill>
            <a:blip r:embed="rId20">
              <a:extLst>
                <a:ext uri="{96DAC541-7B7A-43D3-8B79-37D633B846F1}">
                  <asvg:svgBlip xmlns:asvg="http://schemas.microsoft.com/office/drawing/2016/SVG/main" r:embed="rId21"/>
                </a:ext>
              </a:extLst>
            </a:blip>
            <a:srcRect t="104" b="104"/>
            <a:stretch>
              <a:fillRect/>
            </a:stretch>
          </p:blipFill>
          <p:spPr>
            <a:xfrm>
              <a:off x="10079240" y="1474825"/>
              <a:ext cx="480544" cy="480544"/>
            </a:xfrm>
            <a:prstGeom prst="rect">
              <a:avLst/>
            </a:prstGeom>
          </p:spPr>
        </p:pic>
        <p:pic>
          <p:nvPicPr>
            <p:cNvPr id="645" name="Picture Placeholder 45">
              <a:extLst>
                <a:ext uri="{FF2B5EF4-FFF2-40B4-BE49-F238E27FC236}">
                  <a16:creationId xmlns:a16="http://schemas.microsoft.com/office/drawing/2014/main" id="{FB0C1A53-9436-439F-F358-03A454544C9F}"/>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a:stretch/>
          </p:blipFill>
          <p:spPr>
            <a:xfrm>
              <a:off x="10768399" y="1604291"/>
              <a:ext cx="221614" cy="221612"/>
            </a:xfrm>
            <a:prstGeom prst="rect">
              <a:avLst/>
            </a:prstGeom>
          </p:spPr>
        </p:pic>
        <p:pic>
          <p:nvPicPr>
            <p:cNvPr id="646" name="Picture Placeholder 45">
              <a:extLst>
                <a:ext uri="{FF2B5EF4-FFF2-40B4-BE49-F238E27FC236}">
                  <a16:creationId xmlns:a16="http://schemas.microsoft.com/office/drawing/2014/main" id="{6F93282B-A73A-F400-83E5-B5807A02ADB1}"/>
                </a:ext>
              </a:extLst>
            </p:cNvPr>
            <p:cNvPicPr>
              <a:picLocks noChangeAspect="1"/>
            </p:cNvPicPr>
            <p:nvPr/>
          </p:nvPicPr>
          <p:blipFill rotWithShape="1">
            <a:blip r:embed="rId22">
              <a:extLst>
                <a:ext uri="{96DAC541-7B7A-43D3-8B79-37D633B846F1}">
                  <asvg:svgBlip xmlns:asvg="http://schemas.microsoft.com/office/drawing/2016/SVG/main" r:embed="rId24"/>
                </a:ext>
              </a:extLst>
            </a:blip>
            <a:srcRect/>
            <a:stretch/>
          </p:blipFill>
          <p:spPr>
            <a:xfrm>
              <a:off x="11198630" y="1524006"/>
              <a:ext cx="382184" cy="382182"/>
            </a:xfrm>
            <a:prstGeom prst="rect">
              <a:avLst/>
            </a:prstGeom>
          </p:spPr>
        </p:pic>
      </p:grpSp>
      <p:sp>
        <p:nvSpPr>
          <p:cNvPr id="647" name="Rectangle 646">
            <a:extLst>
              <a:ext uri="{FF2B5EF4-FFF2-40B4-BE49-F238E27FC236}">
                <a16:creationId xmlns:a16="http://schemas.microsoft.com/office/drawing/2014/main" id="{8374B1D7-8254-D853-9BFB-F82EFC021968}"/>
              </a:ext>
            </a:extLst>
          </p:cNvPr>
          <p:cNvSpPr/>
          <p:nvPr/>
        </p:nvSpPr>
        <p:spPr>
          <a:xfrm>
            <a:off x="3577955" y="4191888"/>
            <a:ext cx="5120640" cy="27174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91392" rIns="91392" bIns="91392" numCol="1" spcCol="0" rtlCol="0" fromWordArt="0" anchor="ctr" anchorCtr="0" forceAA="0" compatLnSpc="1">
            <a:prstTxWarp prst="textNoShape">
              <a:avLst/>
            </a:prstTxWarp>
            <a:noAutofit/>
          </a:bodyPr>
          <a:lstStyle/>
          <a:p>
            <a:pPr algn="ctr">
              <a:spcAft>
                <a:spcPts val="600"/>
              </a:spcAft>
              <a:defRPr/>
            </a:pPr>
            <a:r>
              <a:rPr lang="en-US" sz="1600" b="1">
                <a:solidFill>
                  <a:srgbClr val="FFFFFF"/>
                </a:solidFill>
                <a:latin typeface="Metropolis"/>
              </a:rPr>
              <a:t>VMware Aria Hub powered by VMware Aria Graph</a:t>
            </a:r>
          </a:p>
        </p:txBody>
      </p:sp>
      <p:sp>
        <p:nvSpPr>
          <p:cNvPr id="524" name="TextBox 12">
            <a:extLst>
              <a:ext uri="{FF2B5EF4-FFF2-40B4-BE49-F238E27FC236}">
                <a16:creationId xmlns:a16="http://schemas.microsoft.com/office/drawing/2014/main" id="{67C0ADDE-EFD9-25D7-FD01-D9DAC0A3FE74}"/>
              </a:ext>
            </a:extLst>
          </p:cNvPr>
          <p:cNvSpPr txBox="1"/>
          <p:nvPr/>
        </p:nvSpPr>
        <p:spPr>
          <a:xfrm>
            <a:off x="517585" y="1564566"/>
            <a:ext cx="11093673" cy="414480"/>
          </a:xfrm>
          <a:prstGeom prst="rect">
            <a:avLst/>
          </a:prstGeom>
          <a:solidFill>
            <a:schemeClr val="bg1"/>
          </a:solid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0841">
              <a:spcAft>
                <a:spcPts val="600"/>
              </a:spcAft>
              <a:defRPr/>
            </a:pPr>
            <a:r>
              <a:rPr lang="en-US" sz="1798" b="1">
                <a:solidFill>
                  <a:srgbClr val="1D428A"/>
                </a:solidFill>
                <a:latin typeface="Metropolis"/>
                <a:cs typeface="Microsoft Sans Serif" panose="020B0604020202020204" pitchFamily="34" charset="0"/>
              </a:rPr>
              <a:t>VMware Aria</a:t>
            </a:r>
          </a:p>
        </p:txBody>
      </p:sp>
      <p:grpSp>
        <p:nvGrpSpPr>
          <p:cNvPr id="525" name="Group 524">
            <a:extLst>
              <a:ext uri="{FF2B5EF4-FFF2-40B4-BE49-F238E27FC236}">
                <a16:creationId xmlns:a16="http://schemas.microsoft.com/office/drawing/2014/main" id="{106FBF9E-1504-2A4A-02F7-4BE032601223}"/>
              </a:ext>
            </a:extLst>
          </p:cNvPr>
          <p:cNvGrpSpPr/>
          <p:nvPr/>
        </p:nvGrpSpPr>
        <p:grpSpPr>
          <a:xfrm>
            <a:off x="780709" y="2402158"/>
            <a:ext cx="3018282" cy="276927"/>
            <a:chOff x="570264" y="2168594"/>
            <a:chExt cx="3019853" cy="277071"/>
          </a:xfrm>
        </p:grpSpPr>
        <p:sp>
          <p:nvSpPr>
            <p:cNvPr id="528" name="Star: 5 Points 425">
              <a:extLst>
                <a:ext uri="{FF2B5EF4-FFF2-40B4-BE49-F238E27FC236}">
                  <a16:creationId xmlns:a16="http://schemas.microsoft.com/office/drawing/2014/main" id="{DE8F1C00-E2FE-F637-C3DD-B8DCB5C3CEBD}"/>
                </a:ext>
              </a:extLst>
            </p:cNvPr>
            <p:cNvSpPr>
              <a:spLocks/>
            </p:cNvSpPr>
            <p:nvPr/>
          </p:nvSpPr>
          <p:spPr>
            <a:xfrm>
              <a:off x="570264" y="2193842"/>
              <a:ext cx="226500" cy="226500"/>
            </a:xfrm>
            <a:prstGeom prst="star5">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7052" tIns="68526" rIns="137052" bIns="68526" numCol="1" spcCol="0" rtlCol="0" fromWordArt="0" anchor="ctr" anchorCtr="0" forceAA="0" compatLnSpc="1">
              <a:prstTxWarp prst="textNoShape">
                <a:avLst/>
              </a:prstTxWarp>
              <a:noAutofit/>
            </a:bodyPr>
            <a:lstStyle/>
            <a:p>
              <a:pPr algn="ctr" defTabSz="913578">
                <a:spcAft>
                  <a:spcPts val="600"/>
                </a:spcAft>
                <a:defRPr/>
              </a:pPr>
              <a:endParaRPr lang="en-US" sz="1200">
                <a:solidFill>
                  <a:srgbClr val="459B36"/>
                </a:solidFill>
                <a:latin typeface="Metropolis"/>
              </a:endParaRPr>
            </a:p>
          </p:txBody>
        </p:sp>
        <p:sp>
          <p:nvSpPr>
            <p:cNvPr id="531" name="TextBox 530">
              <a:extLst>
                <a:ext uri="{FF2B5EF4-FFF2-40B4-BE49-F238E27FC236}">
                  <a16:creationId xmlns:a16="http://schemas.microsoft.com/office/drawing/2014/main" id="{26228896-032D-36D5-47E4-5BBD0F1E2F2F}"/>
                </a:ext>
              </a:extLst>
            </p:cNvPr>
            <p:cNvSpPr txBox="1"/>
            <p:nvPr/>
          </p:nvSpPr>
          <p:spPr>
            <a:xfrm>
              <a:off x="742492" y="2168594"/>
              <a:ext cx="2847625" cy="277071"/>
            </a:xfrm>
            <a:prstGeom prst="rect">
              <a:avLst/>
            </a:prstGeom>
            <a:noFill/>
          </p:spPr>
          <p:txBody>
            <a:bodyPr wrap="square">
              <a:spAutoFit/>
            </a:bodyPr>
            <a:lstStyle/>
            <a:p>
              <a:pPr defTabSz="913578">
                <a:spcAft>
                  <a:spcPts val="600"/>
                </a:spcAft>
                <a:defRPr/>
              </a:pPr>
              <a:r>
                <a:rPr lang="en-US" sz="1200">
                  <a:solidFill>
                    <a:srgbClr val="459B36"/>
                  </a:solidFill>
                  <a:latin typeface="Metropolis"/>
                </a:rPr>
                <a:t>Cross-cloud cost optimization</a:t>
              </a:r>
            </a:p>
          </p:txBody>
        </p:sp>
      </p:grpSp>
      <p:grpSp>
        <p:nvGrpSpPr>
          <p:cNvPr id="537" name="Group 536">
            <a:extLst>
              <a:ext uri="{FF2B5EF4-FFF2-40B4-BE49-F238E27FC236}">
                <a16:creationId xmlns:a16="http://schemas.microsoft.com/office/drawing/2014/main" id="{C10DEACB-6A70-FBF2-6D87-904216EE3539}"/>
              </a:ext>
            </a:extLst>
          </p:cNvPr>
          <p:cNvGrpSpPr/>
          <p:nvPr/>
        </p:nvGrpSpPr>
        <p:grpSpPr>
          <a:xfrm>
            <a:off x="780711" y="2641881"/>
            <a:ext cx="2106157" cy="276855"/>
            <a:chOff x="9894246" y="2635319"/>
            <a:chExt cx="2107255" cy="276999"/>
          </a:xfrm>
        </p:grpSpPr>
        <p:sp>
          <p:nvSpPr>
            <p:cNvPr id="539" name="Star: 5 Points 480">
              <a:extLst>
                <a:ext uri="{FF2B5EF4-FFF2-40B4-BE49-F238E27FC236}">
                  <a16:creationId xmlns:a16="http://schemas.microsoft.com/office/drawing/2014/main" id="{9A8108E7-AEE4-31BA-9893-2A17877C3C39}"/>
                </a:ext>
              </a:extLst>
            </p:cNvPr>
            <p:cNvSpPr>
              <a:spLocks/>
            </p:cNvSpPr>
            <p:nvPr/>
          </p:nvSpPr>
          <p:spPr>
            <a:xfrm>
              <a:off x="9894246" y="2660567"/>
              <a:ext cx="226500" cy="226500"/>
            </a:xfrm>
            <a:prstGeom prst="star5">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7052" tIns="68526" rIns="137052" bIns="68526" numCol="1" spcCol="0" rtlCol="0" fromWordArt="0" anchor="ctr" anchorCtr="0" forceAA="0" compatLnSpc="1">
              <a:prstTxWarp prst="textNoShape">
                <a:avLst/>
              </a:prstTxWarp>
              <a:noAutofit/>
            </a:bodyPr>
            <a:lstStyle/>
            <a:p>
              <a:pPr algn="ctr" defTabSz="913578">
                <a:spcAft>
                  <a:spcPts val="600"/>
                </a:spcAft>
                <a:defRPr/>
              </a:pPr>
              <a:endParaRPr lang="en-US" sz="1200">
                <a:solidFill>
                  <a:srgbClr val="459B36"/>
                </a:solidFill>
                <a:latin typeface="Metropolis"/>
              </a:endParaRPr>
            </a:p>
          </p:txBody>
        </p:sp>
        <p:sp>
          <p:nvSpPr>
            <p:cNvPr id="544" name="TextBox 543">
              <a:extLst>
                <a:ext uri="{FF2B5EF4-FFF2-40B4-BE49-F238E27FC236}">
                  <a16:creationId xmlns:a16="http://schemas.microsoft.com/office/drawing/2014/main" id="{B024FCC9-5EE9-6566-6CC2-A8E57C5FDDEE}"/>
                </a:ext>
              </a:extLst>
            </p:cNvPr>
            <p:cNvSpPr txBox="1"/>
            <p:nvPr/>
          </p:nvSpPr>
          <p:spPr>
            <a:xfrm>
              <a:off x="10066475" y="2635319"/>
              <a:ext cx="1935026" cy="276999"/>
            </a:xfrm>
            <a:prstGeom prst="rect">
              <a:avLst/>
            </a:prstGeom>
            <a:noFill/>
          </p:spPr>
          <p:txBody>
            <a:bodyPr wrap="square">
              <a:spAutoFit/>
            </a:bodyPr>
            <a:lstStyle/>
            <a:p>
              <a:pPr defTabSz="913578">
                <a:spcAft>
                  <a:spcPts val="600"/>
                </a:spcAft>
                <a:defRPr/>
              </a:pPr>
              <a:r>
                <a:rPr lang="en-US" sz="1200">
                  <a:solidFill>
                    <a:srgbClr val="459B36"/>
                  </a:solidFill>
                  <a:latin typeface="Metropolis"/>
                </a:rPr>
                <a:t>Capacity mgmt.</a:t>
              </a:r>
            </a:p>
          </p:txBody>
        </p:sp>
      </p:grpSp>
      <p:grpSp>
        <p:nvGrpSpPr>
          <p:cNvPr id="545" name="Group 544">
            <a:extLst>
              <a:ext uri="{FF2B5EF4-FFF2-40B4-BE49-F238E27FC236}">
                <a16:creationId xmlns:a16="http://schemas.microsoft.com/office/drawing/2014/main" id="{2DFB7BAE-AB94-AEC3-BA88-CC0B297924DF}"/>
              </a:ext>
            </a:extLst>
          </p:cNvPr>
          <p:cNvGrpSpPr/>
          <p:nvPr/>
        </p:nvGrpSpPr>
        <p:grpSpPr>
          <a:xfrm>
            <a:off x="780711" y="2881604"/>
            <a:ext cx="1069695" cy="276855"/>
            <a:chOff x="7778472" y="3121094"/>
            <a:chExt cx="1070253" cy="276999"/>
          </a:xfrm>
        </p:grpSpPr>
        <p:sp>
          <p:nvSpPr>
            <p:cNvPr id="548" name="Star: 5 Points 513">
              <a:extLst>
                <a:ext uri="{FF2B5EF4-FFF2-40B4-BE49-F238E27FC236}">
                  <a16:creationId xmlns:a16="http://schemas.microsoft.com/office/drawing/2014/main" id="{944C28B3-EA3E-C94A-ECD9-EE71F812F063}"/>
                </a:ext>
              </a:extLst>
            </p:cNvPr>
            <p:cNvSpPr>
              <a:spLocks/>
            </p:cNvSpPr>
            <p:nvPr/>
          </p:nvSpPr>
          <p:spPr>
            <a:xfrm>
              <a:off x="7778472" y="3146342"/>
              <a:ext cx="226500" cy="226500"/>
            </a:xfrm>
            <a:prstGeom prst="star5">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7052" tIns="68526" rIns="137052" bIns="68526" numCol="1" spcCol="0" rtlCol="0" fromWordArt="0" anchor="ctr" anchorCtr="0" forceAA="0" compatLnSpc="1">
              <a:prstTxWarp prst="textNoShape">
                <a:avLst/>
              </a:prstTxWarp>
              <a:noAutofit/>
            </a:bodyPr>
            <a:lstStyle/>
            <a:p>
              <a:pPr algn="ctr" defTabSz="913578">
                <a:spcAft>
                  <a:spcPts val="600"/>
                </a:spcAft>
                <a:defRPr/>
              </a:pPr>
              <a:endParaRPr lang="en-US" sz="1200">
                <a:solidFill>
                  <a:srgbClr val="459B36"/>
                </a:solidFill>
                <a:latin typeface="Metropolis"/>
              </a:endParaRPr>
            </a:p>
          </p:txBody>
        </p:sp>
        <p:sp>
          <p:nvSpPr>
            <p:cNvPr id="549" name="TextBox 548">
              <a:extLst>
                <a:ext uri="{FF2B5EF4-FFF2-40B4-BE49-F238E27FC236}">
                  <a16:creationId xmlns:a16="http://schemas.microsoft.com/office/drawing/2014/main" id="{ABF961AF-E3F1-C531-8DD4-D92CFB1C2DF7}"/>
                </a:ext>
              </a:extLst>
            </p:cNvPr>
            <p:cNvSpPr txBox="1"/>
            <p:nvPr/>
          </p:nvSpPr>
          <p:spPr>
            <a:xfrm>
              <a:off x="7950701" y="3121094"/>
              <a:ext cx="898024" cy="276999"/>
            </a:xfrm>
            <a:prstGeom prst="rect">
              <a:avLst/>
            </a:prstGeom>
            <a:noFill/>
          </p:spPr>
          <p:txBody>
            <a:bodyPr wrap="square">
              <a:spAutoFit/>
            </a:bodyPr>
            <a:lstStyle/>
            <a:p>
              <a:pPr defTabSz="913578">
                <a:spcAft>
                  <a:spcPts val="600"/>
                </a:spcAft>
                <a:defRPr/>
              </a:pPr>
              <a:r>
                <a:rPr lang="en-US" sz="1200">
                  <a:solidFill>
                    <a:srgbClr val="459B36"/>
                  </a:solidFill>
                  <a:latin typeface="Metropolis"/>
                </a:rPr>
                <a:t>Migration</a:t>
              </a:r>
            </a:p>
          </p:txBody>
        </p:sp>
      </p:grpSp>
      <p:grpSp>
        <p:nvGrpSpPr>
          <p:cNvPr id="550" name="Group 549">
            <a:extLst>
              <a:ext uri="{FF2B5EF4-FFF2-40B4-BE49-F238E27FC236}">
                <a16:creationId xmlns:a16="http://schemas.microsoft.com/office/drawing/2014/main" id="{35E93078-1704-F85E-5D25-ED80FA5D4977}"/>
              </a:ext>
            </a:extLst>
          </p:cNvPr>
          <p:cNvGrpSpPr/>
          <p:nvPr/>
        </p:nvGrpSpPr>
        <p:grpSpPr>
          <a:xfrm>
            <a:off x="780710" y="3121328"/>
            <a:ext cx="1326736" cy="276855"/>
            <a:chOff x="7778472" y="3597344"/>
            <a:chExt cx="1327428" cy="276999"/>
          </a:xfrm>
        </p:grpSpPr>
        <p:sp>
          <p:nvSpPr>
            <p:cNvPr id="551" name="Star: 5 Points 525">
              <a:extLst>
                <a:ext uri="{FF2B5EF4-FFF2-40B4-BE49-F238E27FC236}">
                  <a16:creationId xmlns:a16="http://schemas.microsoft.com/office/drawing/2014/main" id="{DFFB92C2-2E51-105C-6355-1E673AF6EA72}"/>
                </a:ext>
              </a:extLst>
            </p:cNvPr>
            <p:cNvSpPr>
              <a:spLocks/>
            </p:cNvSpPr>
            <p:nvPr/>
          </p:nvSpPr>
          <p:spPr>
            <a:xfrm>
              <a:off x="7778472" y="3622592"/>
              <a:ext cx="226500" cy="226500"/>
            </a:xfrm>
            <a:prstGeom prst="star5">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7052" tIns="68526" rIns="137052" bIns="68526" numCol="1" spcCol="0" rtlCol="0" fromWordArt="0" anchor="ctr" anchorCtr="0" forceAA="0" compatLnSpc="1">
              <a:prstTxWarp prst="textNoShape">
                <a:avLst/>
              </a:prstTxWarp>
              <a:noAutofit/>
            </a:bodyPr>
            <a:lstStyle/>
            <a:p>
              <a:pPr algn="ctr" defTabSz="913578">
                <a:spcAft>
                  <a:spcPts val="600"/>
                </a:spcAft>
                <a:defRPr/>
              </a:pPr>
              <a:endParaRPr lang="en-US" sz="1200">
                <a:solidFill>
                  <a:srgbClr val="459B36"/>
                </a:solidFill>
                <a:latin typeface="Metropolis"/>
              </a:endParaRPr>
            </a:p>
          </p:txBody>
        </p:sp>
        <p:sp>
          <p:nvSpPr>
            <p:cNvPr id="552" name="TextBox 551">
              <a:extLst>
                <a:ext uri="{FF2B5EF4-FFF2-40B4-BE49-F238E27FC236}">
                  <a16:creationId xmlns:a16="http://schemas.microsoft.com/office/drawing/2014/main" id="{0C621A38-9C66-4CDE-77D3-CB12AEC9FC12}"/>
                </a:ext>
              </a:extLst>
            </p:cNvPr>
            <p:cNvSpPr txBox="1"/>
            <p:nvPr/>
          </p:nvSpPr>
          <p:spPr>
            <a:xfrm>
              <a:off x="7950700" y="3597344"/>
              <a:ext cx="1155200" cy="276999"/>
            </a:xfrm>
            <a:prstGeom prst="rect">
              <a:avLst/>
            </a:prstGeom>
            <a:noFill/>
          </p:spPr>
          <p:txBody>
            <a:bodyPr wrap="square">
              <a:spAutoFit/>
            </a:bodyPr>
            <a:lstStyle/>
            <a:p>
              <a:pPr defTabSz="913578">
                <a:spcAft>
                  <a:spcPts val="600"/>
                </a:spcAft>
                <a:defRPr/>
              </a:pPr>
              <a:r>
                <a:rPr lang="en-US" sz="1200">
                  <a:solidFill>
                    <a:srgbClr val="459B36"/>
                  </a:solidFill>
                  <a:latin typeface="Metropolis"/>
                </a:rPr>
                <a:t>Charge-back</a:t>
              </a:r>
            </a:p>
          </p:txBody>
        </p:sp>
      </p:grpSp>
      <p:grpSp>
        <p:nvGrpSpPr>
          <p:cNvPr id="562" name="Group 561">
            <a:extLst>
              <a:ext uri="{FF2B5EF4-FFF2-40B4-BE49-F238E27FC236}">
                <a16:creationId xmlns:a16="http://schemas.microsoft.com/office/drawing/2014/main" id="{3AAFDD38-60A2-2E25-DC11-FB16F509092C}"/>
              </a:ext>
            </a:extLst>
          </p:cNvPr>
          <p:cNvGrpSpPr/>
          <p:nvPr/>
        </p:nvGrpSpPr>
        <p:grpSpPr>
          <a:xfrm>
            <a:off x="8110314" y="2881604"/>
            <a:ext cx="1461511" cy="276927"/>
            <a:chOff x="6014241" y="2168594"/>
            <a:chExt cx="1462272" cy="277071"/>
          </a:xfrm>
        </p:grpSpPr>
        <p:sp>
          <p:nvSpPr>
            <p:cNvPr id="563" name="Oval 562">
              <a:extLst>
                <a:ext uri="{FF2B5EF4-FFF2-40B4-BE49-F238E27FC236}">
                  <a16:creationId xmlns:a16="http://schemas.microsoft.com/office/drawing/2014/main" id="{9ABE5471-A59F-1CE4-1F31-2809D0ACB320}"/>
                </a:ext>
              </a:extLst>
            </p:cNvPr>
            <p:cNvSpPr/>
            <p:nvPr/>
          </p:nvSpPr>
          <p:spPr>
            <a:xfrm>
              <a:off x="6014241" y="2231592"/>
              <a:ext cx="151000" cy="151000"/>
            </a:xfrm>
            <a:prstGeom prst="ellips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spcAft>
                  <a:spcPts val="600"/>
                </a:spcAft>
                <a:defRPr/>
              </a:pPr>
              <a:endParaRPr lang="en-US" sz="1200">
                <a:solidFill>
                  <a:srgbClr val="EC7700"/>
                </a:solidFill>
                <a:latin typeface="Metropolis"/>
              </a:endParaRPr>
            </a:p>
          </p:txBody>
        </p:sp>
        <p:sp>
          <p:nvSpPr>
            <p:cNvPr id="564" name="TextBox 563">
              <a:extLst>
                <a:ext uri="{FF2B5EF4-FFF2-40B4-BE49-F238E27FC236}">
                  <a16:creationId xmlns:a16="http://schemas.microsoft.com/office/drawing/2014/main" id="{D3048A3D-0293-93AA-6D44-A9FE2AF66067}"/>
                </a:ext>
              </a:extLst>
            </p:cNvPr>
            <p:cNvSpPr txBox="1"/>
            <p:nvPr/>
          </p:nvSpPr>
          <p:spPr>
            <a:xfrm>
              <a:off x="6148719" y="2168594"/>
              <a:ext cx="1327794" cy="277071"/>
            </a:xfrm>
            <a:prstGeom prst="rect">
              <a:avLst/>
            </a:prstGeom>
            <a:noFill/>
          </p:spPr>
          <p:txBody>
            <a:bodyPr wrap="square">
              <a:spAutoFit/>
            </a:bodyPr>
            <a:lstStyle/>
            <a:p>
              <a:pPr defTabSz="913578">
                <a:spcAft>
                  <a:spcPts val="600"/>
                </a:spcAft>
                <a:defRPr/>
              </a:pPr>
              <a:r>
                <a:rPr lang="en-US" sz="1200">
                  <a:solidFill>
                    <a:srgbClr val="EC7700"/>
                  </a:solidFill>
                  <a:latin typeface="Metropolis"/>
                </a:rPr>
                <a:t>Infra-as-code</a:t>
              </a:r>
            </a:p>
          </p:txBody>
        </p:sp>
      </p:grpSp>
      <p:grpSp>
        <p:nvGrpSpPr>
          <p:cNvPr id="565" name="Group 564">
            <a:extLst>
              <a:ext uri="{FF2B5EF4-FFF2-40B4-BE49-F238E27FC236}">
                <a16:creationId xmlns:a16="http://schemas.microsoft.com/office/drawing/2014/main" id="{AE1D9748-04BF-2CB0-740E-38CA02AC144E}"/>
              </a:ext>
            </a:extLst>
          </p:cNvPr>
          <p:cNvGrpSpPr/>
          <p:nvPr/>
        </p:nvGrpSpPr>
        <p:grpSpPr>
          <a:xfrm>
            <a:off x="8110312" y="2402158"/>
            <a:ext cx="1167856" cy="276927"/>
            <a:chOff x="2297856" y="2168594"/>
            <a:chExt cx="1168464" cy="277071"/>
          </a:xfrm>
        </p:grpSpPr>
        <p:sp>
          <p:nvSpPr>
            <p:cNvPr id="566" name="Oval 565">
              <a:extLst>
                <a:ext uri="{FF2B5EF4-FFF2-40B4-BE49-F238E27FC236}">
                  <a16:creationId xmlns:a16="http://schemas.microsoft.com/office/drawing/2014/main" id="{B01EF986-7E4B-DACB-1905-8DF758B97A2F}"/>
                </a:ext>
              </a:extLst>
            </p:cNvPr>
            <p:cNvSpPr/>
            <p:nvPr/>
          </p:nvSpPr>
          <p:spPr>
            <a:xfrm>
              <a:off x="2297856" y="2231592"/>
              <a:ext cx="151000" cy="151000"/>
            </a:xfrm>
            <a:prstGeom prst="ellips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spcAft>
                  <a:spcPts val="600"/>
                </a:spcAft>
                <a:defRPr/>
              </a:pPr>
              <a:endParaRPr lang="en-US" sz="1200">
                <a:solidFill>
                  <a:srgbClr val="EC7700"/>
                </a:solidFill>
                <a:latin typeface="Metropolis"/>
              </a:endParaRPr>
            </a:p>
          </p:txBody>
        </p:sp>
        <p:sp>
          <p:nvSpPr>
            <p:cNvPr id="567" name="TextBox 566">
              <a:extLst>
                <a:ext uri="{FF2B5EF4-FFF2-40B4-BE49-F238E27FC236}">
                  <a16:creationId xmlns:a16="http://schemas.microsoft.com/office/drawing/2014/main" id="{B741F88D-EF34-C348-09C7-87242F8CB380}"/>
                </a:ext>
              </a:extLst>
            </p:cNvPr>
            <p:cNvSpPr txBox="1"/>
            <p:nvPr/>
          </p:nvSpPr>
          <p:spPr>
            <a:xfrm>
              <a:off x="2432334" y="2168594"/>
              <a:ext cx="1033986" cy="277071"/>
            </a:xfrm>
            <a:prstGeom prst="rect">
              <a:avLst/>
            </a:prstGeom>
            <a:noFill/>
          </p:spPr>
          <p:txBody>
            <a:bodyPr wrap="square">
              <a:spAutoFit/>
            </a:bodyPr>
            <a:lstStyle/>
            <a:p>
              <a:pPr defTabSz="913578">
                <a:spcAft>
                  <a:spcPts val="600"/>
                </a:spcAft>
                <a:defRPr/>
              </a:pPr>
              <a:r>
                <a:rPr lang="en-US" sz="1200">
                  <a:solidFill>
                    <a:srgbClr val="EC7700"/>
                  </a:solidFill>
                  <a:latin typeface="Metropolis"/>
                </a:rPr>
                <a:t>Guardrails</a:t>
              </a:r>
            </a:p>
          </p:txBody>
        </p:sp>
      </p:grpSp>
      <p:grpSp>
        <p:nvGrpSpPr>
          <p:cNvPr id="568" name="Group 567">
            <a:extLst>
              <a:ext uri="{FF2B5EF4-FFF2-40B4-BE49-F238E27FC236}">
                <a16:creationId xmlns:a16="http://schemas.microsoft.com/office/drawing/2014/main" id="{15BA71D4-DDD3-1E76-DAD6-CA3153EEF242}"/>
              </a:ext>
            </a:extLst>
          </p:cNvPr>
          <p:cNvGrpSpPr/>
          <p:nvPr/>
        </p:nvGrpSpPr>
        <p:grpSpPr>
          <a:xfrm>
            <a:off x="9601123" y="2641881"/>
            <a:ext cx="1724344" cy="276927"/>
            <a:chOff x="3392238" y="2168594"/>
            <a:chExt cx="1725243" cy="277071"/>
          </a:xfrm>
        </p:grpSpPr>
        <p:sp>
          <p:nvSpPr>
            <p:cNvPr id="569" name="Oval 568">
              <a:extLst>
                <a:ext uri="{FF2B5EF4-FFF2-40B4-BE49-F238E27FC236}">
                  <a16:creationId xmlns:a16="http://schemas.microsoft.com/office/drawing/2014/main" id="{BF5AD7E8-24D6-A3A6-50E1-2C017F3421CF}"/>
                </a:ext>
              </a:extLst>
            </p:cNvPr>
            <p:cNvSpPr/>
            <p:nvPr/>
          </p:nvSpPr>
          <p:spPr>
            <a:xfrm>
              <a:off x="3392238" y="2231592"/>
              <a:ext cx="151000" cy="151000"/>
            </a:xfrm>
            <a:prstGeom prst="ellips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spcAft>
                  <a:spcPts val="600"/>
                </a:spcAft>
                <a:defRPr/>
              </a:pPr>
              <a:endParaRPr lang="en-US" sz="1200">
                <a:solidFill>
                  <a:srgbClr val="EC7700"/>
                </a:solidFill>
                <a:latin typeface="Metropolis"/>
              </a:endParaRPr>
            </a:p>
          </p:txBody>
        </p:sp>
        <p:sp>
          <p:nvSpPr>
            <p:cNvPr id="570" name="TextBox 569">
              <a:extLst>
                <a:ext uri="{FF2B5EF4-FFF2-40B4-BE49-F238E27FC236}">
                  <a16:creationId xmlns:a16="http://schemas.microsoft.com/office/drawing/2014/main" id="{F5B2EAF3-DABA-2C51-220A-ACCB19D88536}"/>
                </a:ext>
              </a:extLst>
            </p:cNvPr>
            <p:cNvSpPr txBox="1"/>
            <p:nvPr/>
          </p:nvSpPr>
          <p:spPr>
            <a:xfrm>
              <a:off x="3526716" y="2168594"/>
              <a:ext cx="1590765" cy="277071"/>
            </a:xfrm>
            <a:prstGeom prst="rect">
              <a:avLst/>
            </a:prstGeom>
            <a:noFill/>
          </p:spPr>
          <p:txBody>
            <a:bodyPr wrap="square">
              <a:spAutoFit/>
            </a:bodyPr>
            <a:lstStyle/>
            <a:p>
              <a:pPr defTabSz="913578">
                <a:spcAft>
                  <a:spcPts val="600"/>
                </a:spcAft>
                <a:defRPr/>
              </a:pPr>
              <a:r>
                <a:rPr lang="en-US" sz="1200">
                  <a:solidFill>
                    <a:srgbClr val="EC7700"/>
                  </a:solidFill>
                  <a:latin typeface="Metropolis"/>
                </a:rPr>
                <a:t>Secure host config</a:t>
              </a:r>
            </a:p>
          </p:txBody>
        </p:sp>
      </p:grpSp>
      <p:grpSp>
        <p:nvGrpSpPr>
          <p:cNvPr id="571" name="Group 570">
            <a:extLst>
              <a:ext uri="{FF2B5EF4-FFF2-40B4-BE49-F238E27FC236}">
                <a16:creationId xmlns:a16="http://schemas.microsoft.com/office/drawing/2014/main" id="{A4E032A9-6E2B-46BE-8CFC-0989A4099453}"/>
              </a:ext>
            </a:extLst>
          </p:cNvPr>
          <p:cNvGrpSpPr/>
          <p:nvPr/>
        </p:nvGrpSpPr>
        <p:grpSpPr>
          <a:xfrm>
            <a:off x="8110310" y="2641881"/>
            <a:ext cx="1348255" cy="276927"/>
            <a:chOff x="7546477" y="2168594"/>
            <a:chExt cx="1348958" cy="277071"/>
          </a:xfrm>
        </p:grpSpPr>
        <p:sp>
          <p:nvSpPr>
            <p:cNvPr id="572" name="Oval 571">
              <a:extLst>
                <a:ext uri="{FF2B5EF4-FFF2-40B4-BE49-F238E27FC236}">
                  <a16:creationId xmlns:a16="http://schemas.microsoft.com/office/drawing/2014/main" id="{E169D1EA-ADEA-7613-1231-DAC94A69920F}"/>
                </a:ext>
              </a:extLst>
            </p:cNvPr>
            <p:cNvSpPr/>
            <p:nvPr/>
          </p:nvSpPr>
          <p:spPr>
            <a:xfrm>
              <a:off x="7546477" y="2231592"/>
              <a:ext cx="151000" cy="151000"/>
            </a:xfrm>
            <a:prstGeom prst="ellips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spcAft>
                  <a:spcPts val="600"/>
                </a:spcAft>
                <a:defRPr/>
              </a:pPr>
              <a:endParaRPr lang="en-US" sz="1200">
                <a:solidFill>
                  <a:srgbClr val="EC7700"/>
                </a:solidFill>
                <a:latin typeface="Metropolis"/>
              </a:endParaRPr>
            </a:p>
          </p:txBody>
        </p:sp>
        <p:sp>
          <p:nvSpPr>
            <p:cNvPr id="573" name="TextBox 572">
              <a:extLst>
                <a:ext uri="{FF2B5EF4-FFF2-40B4-BE49-F238E27FC236}">
                  <a16:creationId xmlns:a16="http://schemas.microsoft.com/office/drawing/2014/main" id="{5553A0C2-74DE-8D74-7DEB-219C4248C7D3}"/>
                </a:ext>
              </a:extLst>
            </p:cNvPr>
            <p:cNvSpPr txBox="1"/>
            <p:nvPr/>
          </p:nvSpPr>
          <p:spPr>
            <a:xfrm>
              <a:off x="7680956" y="2168594"/>
              <a:ext cx="1214479" cy="277071"/>
            </a:xfrm>
            <a:prstGeom prst="rect">
              <a:avLst/>
            </a:prstGeom>
            <a:noFill/>
          </p:spPr>
          <p:txBody>
            <a:bodyPr wrap="square">
              <a:spAutoFit/>
            </a:bodyPr>
            <a:lstStyle/>
            <a:p>
              <a:pPr defTabSz="913578">
                <a:spcAft>
                  <a:spcPts val="600"/>
                </a:spcAft>
                <a:defRPr/>
              </a:pPr>
              <a:r>
                <a:rPr lang="en-US" sz="1200">
                  <a:solidFill>
                    <a:srgbClr val="EC7700"/>
                  </a:solidFill>
                  <a:latin typeface="Metropolis"/>
                </a:rPr>
                <a:t>Config mgmt.</a:t>
              </a:r>
            </a:p>
          </p:txBody>
        </p:sp>
      </p:grpSp>
      <p:grpSp>
        <p:nvGrpSpPr>
          <p:cNvPr id="574" name="Group 573">
            <a:extLst>
              <a:ext uri="{FF2B5EF4-FFF2-40B4-BE49-F238E27FC236}">
                <a16:creationId xmlns:a16="http://schemas.microsoft.com/office/drawing/2014/main" id="{F0583D85-CEBA-9FDA-363C-EB0190927DB7}"/>
              </a:ext>
            </a:extLst>
          </p:cNvPr>
          <p:cNvGrpSpPr/>
          <p:nvPr/>
        </p:nvGrpSpPr>
        <p:grpSpPr>
          <a:xfrm>
            <a:off x="8110313" y="3361050"/>
            <a:ext cx="1391563" cy="276855"/>
            <a:chOff x="8831062" y="2178119"/>
            <a:chExt cx="1392288" cy="276999"/>
          </a:xfrm>
        </p:grpSpPr>
        <p:sp>
          <p:nvSpPr>
            <p:cNvPr id="575" name="Oval 574">
              <a:extLst>
                <a:ext uri="{FF2B5EF4-FFF2-40B4-BE49-F238E27FC236}">
                  <a16:creationId xmlns:a16="http://schemas.microsoft.com/office/drawing/2014/main" id="{2F9555DA-71DF-577C-723B-9438F97E3077}"/>
                </a:ext>
              </a:extLst>
            </p:cNvPr>
            <p:cNvSpPr/>
            <p:nvPr/>
          </p:nvSpPr>
          <p:spPr>
            <a:xfrm>
              <a:off x="8831062" y="2241117"/>
              <a:ext cx="151000" cy="151000"/>
            </a:xfrm>
            <a:prstGeom prst="ellips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spcAft>
                  <a:spcPts val="600"/>
                </a:spcAft>
                <a:defRPr/>
              </a:pPr>
              <a:endParaRPr lang="en-US" sz="1200">
                <a:solidFill>
                  <a:srgbClr val="EC7700"/>
                </a:solidFill>
                <a:latin typeface="Metropolis"/>
              </a:endParaRPr>
            </a:p>
          </p:txBody>
        </p:sp>
        <p:sp>
          <p:nvSpPr>
            <p:cNvPr id="128" name="TextBox 127">
              <a:extLst>
                <a:ext uri="{FF2B5EF4-FFF2-40B4-BE49-F238E27FC236}">
                  <a16:creationId xmlns:a16="http://schemas.microsoft.com/office/drawing/2014/main" id="{2FDF8865-1D42-5386-53BD-21A3F74CB3FE}"/>
                </a:ext>
              </a:extLst>
            </p:cNvPr>
            <p:cNvSpPr txBox="1"/>
            <p:nvPr/>
          </p:nvSpPr>
          <p:spPr>
            <a:xfrm>
              <a:off x="8965540" y="2178119"/>
              <a:ext cx="1257810" cy="276999"/>
            </a:xfrm>
            <a:prstGeom prst="rect">
              <a:avLst/>
            </a:prstGeom>
            <a:noFill/>
          </p:spPr>
          <p:txBody>
            <a:bodyPr wrap="square">
              <a:spAutoFit/>
            </a:bodyPr>
            <a:lstStyle/>
            <a:p>
              <a:pPr defTabSz="913578">
                <a:spcAft>
                  <a:spcPts val="600"/>
                </a:spcAft>
                <a:defRPr/>
              </a:pPr>
              <a:r>
                <a:rPr lang="en-US" sz="1200">
                  <a:solidFill>
                    <a:srgbClr val="EC7700"/>
                  </a:solidFill>
                  <a:latin typeface="Metropolis"/>
                </a:rPr>
                <a:t>CI/CD</a:t>
              </a:r>
            </a:p>
          </p:txBody>
        </p:sp>
      </p:grpSp>
      <p:grpSp>
        <p:nvGrpSpPr>
          <p:cNvPr id="129" name="Group 128">
            <a:extLst>
              <a:ext uri="{FF2B5EF4-FFF2-40B4-BE49-F238E27FC236}">
                <a16:creationId xmlns:a16="http://schemas.microsoft.com/office/drawing/2014/main" id="{BD7A790B-BB4F-7CE4-D8FB-2497667498BC}"/>
              </a:ext>
            </a:extLst>
          </p:cNvPr>
          <p:cNvGrpSpPr/>
          <p:nvPr/>
        </p:nvGrpSpPr>
        <p:grpSpPr>
          <a:xfrm>
            <a:off x="9601119" y="2402158"/>
            <a:ext cx="1724347" cy="276927"/>
            <a:chOff x="6748197" y="3121094"/>
            <a:chExt cx="1725246" cy="277071"/>
          </a:xfrm>
        </p:grpSpPr>
        <p:sp>
          <p:nvSpPr>
            <p:cNvPr id="130" name="Oval 129">
              <a:extLst>
                <a:ext uri="{FF2B5EF4-FFF2-40B4-BE49-F238E27FC236}">
                  <a16:creationId xmlns:a16="http://schemas.microsoft.com/office/drawing/2014/main" id="{27755595-940B-7814-DACF-A9CBC61C8E9C}"/>
                </a:ext>
              </a:extLst>
            </p:cNvPr>
            <p:cNvSpPr/>
            <p:nvPr/>
          </p:nvSpPr>
          <p:spPr>
            <a:xfrm>
              <a:off x="6748197" y="3184092"/>
              <a:ext cx="151000" cy="151000"/>
            </a:xfrm>
            <a:prstGeom prst="ellips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spcAft>
                  <a:spcPts val="600"/>
                </a:spcAft>
                <a:defRPr/>
              </a:pPr>
              <a:endParaRPr lang="en-US" sz="1200">
                <a:solidFill>
                  <a:srgbClr val="EC7700"/>
                </a:solidFill>
                <a:latin typeface="Metropolis"/>
              </a:endParaRPr>
            </a:p>
          </p:txBody>
        </p:sp>
        <p:sp>
          <p:nvSpPr>
            <p:cNvPr id="131" name="TextBox 130">
              <a:extLst>
                <a:ext uri="{FF2B5EF4-FFF2-40B4-BE49-F238E27FC236}">
                  <a16:creationId xmlns:a16="http://schemas.microsoft.com/office/drawing/2014/main" id="{5E2E946F-E520-E7FE-A78A-5FC78525C76B}"/>
                </a:ext>
              </a:extLst>
            </p:cNvPr>
            <p:cNvSpPr txBox="1"/>
            <p:nvPr/>
          </p:nvSpPr>
          <p:spPr>
            <a:xfrm>
              <a:off x="6882676" y="3121094"/>
              <a:ext cx="1590767" cy="277071"/>
            </a:xfrm>
            <a:prstGeom prst="rect">
              <a:avLst/>
            </a:prstGeom>
            <a:noFill/>
          </p:spPr>
          <p:txBody>
            <a:bodyPr wrap="square">
              <a:spAutoFit/>
            </a:bodyPr>
            <a:lstStyle/>
            <a:p>
              <a:pPr defTabSz="913578">
                <a:spcAft>
                  <a:spcPts val="600"/>
                </a:spcAft>
                <a:defRPr/>
              </a:pPr>
              <a:r>
                <a:rPr lang="en-US" sz="1200">
                  <a:solidFill>
                    <a:srgbClr val="EC7700"/>
                  </a:solidFill>
                  <a:latin typeface="Metropolis"/>
                </a:rPr>
                <a:t>Regulatory config</a:t>
              </a:r>
            </a:p>
          </p:txBody>
        </p:sp>
      </p:grpSp>
      <p:grpSp>
        <p:nvGrpSpPr>
          <p:cNvPr id="132" name="Group 131">
            <a:extLst>
              <a:ext uri="{FF2B5EF4-FFF2-40B4-BE49-F238E27FC236}">
                <a16:creationId xmlns:a16="http://schemas.microsoft.com/office/drawing/2014/main" id="{12E7306E-839F-FC02-87EC-3973887E5FC5}"/>
              </a:ext>
            </a:extLst>
          </p:cNvPr>
          <p:cNvGrpSpPr/>
          <p:nvPr/>
        </p:nvGrpSpPr>
        <p:grpSpPr>
          <a:xfrm>
            <a:off x="8110557" y="3121328"/>
            <a:ext cx="1525725" cy="276927"/>
            <a:chOff x="10425708" y="2178119"/>
            <a:chExt cx="1526519" cy="277071"/>
          </a:xfrm>
        </p:grpSpPr>
        <p:sp>
          <p:nvSpPr>
            <p:cNvPr id="133" name="Oval 132">
              <a:extLst>
                <a:ext uri="{FF2B5EF4-FFF2-40B4-BE49-F238E27FC236}">
                  <a16:creationId xmlns:a16="http://schemas.microsoft.com/office/drawing/2014/main" id="{ABAB92E7-B430-D9FC-253B-E5B2EB6D062D}"/>
                </a:ext>
              </a:extLst>
            </p:cNvPr>
            <p:cNvSpPr/>
            <p:nvPr/>
          </p:nvSpPr>
          <p:spPr>
            <a:xfrm>
              <a:off x="10425708" y="2241117"/>
              <a:ext cx="151000" cy="151000"/>
            </a:xfrm>
            <a:prstGeom prst="ellips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spcAft>
                  <a:spcPts val="600"/>
                </a:spcAft>
                <a:defRPr/>
              </a:pPr>
              <a:endParaRPr lang="en-US" sz="1200">
                <a:solidFill>
                  <a:srgbClr val="EC7700"/>
                </a:solidFill>
                <a:latin typeface="Metropolis"/>
              </a:endParaRPr>
            </a:p>
          </p:txBody>
        </p:sp>
        <p:sp>
          <p:nvSpPr>
            <p:cNvPr id="134" name="TextBox 133">
              <a:extLst>
                <a:ext uri="{FF2B5EF4-FFF2-40B4-BE49-F238E27FC236}">
                  <a16:creationId xmlns:a16="http://schemas.microsoft.com/office/drawing/2014/main" id="{3887EB1F-2F44-4FC2-EB31-5310A2333760}"/>
                </a:ext>
              </a:extLst>
            </p:cNvPr>
            <p:cNvSpPr txBox="1"/>
            <p:nvPr/>
          </p:nvSpPr>
          <p:spPr>
            <a:xfrm>
              <a:off x="10560188" y="2178119"/>
              <a:ext cx="1392039" cy="277071"/>
            </a:xfrm>
            <a:prstGeom prst="rect">
              <a:avLst/>
            </a:prstGeom>
            <a:noFill/>
          </p:spPr>
          <p:txBody>
            <a:bodyPr wrap="square">
              <a:spAutoFit/>
            </a:bodyPr>
            <a:lstStyle/>
            <a:p>
              <a:pPr defTabSz="913578">
                <a:spcAft>
                  <a:spcPts val="600"/>
                </a:spcAft>
                <a:defRPr/>
              </a:pPr>
              <a:r>
                <a:rPr lang="en-US" sz="1200">
                  <a:solidFill>
                    <a:srgbClr val="EC7700"/>
                  </a:solidFill>
                  <a:latin typeface="Metropolis"/>
                </a:rPr>
                <a:t>Orchestration</a:t>
              </a:r>
            </a:p>
          </p:txBody>
        </p:sp>
      </p:grpSp>
      <p:grpSp>
        <p:nvGrpSpPr>
          <p:cNvPr id="135" name="Group 134">
            <a:extLst>
              <a:ext uri="{FF2B5EF4-FFF2-40B4-BE49-F238E27FC236}">
                <a16:creationId xmlns:a16="http://schemas.microsoft.com/office/drawing/2014/main" id="{B3719031-D3FF-BF85-E49B-06CDC2086E03}"/>
              </a:ext>
            </a:extLst>
          </p:cNvPr>
          <p:cNvGrpSpPr/>
          <p:nvPr/>
        </p:nvGrpSpPr>
        <p:grpSpPr>
          <a:xfrm>
            <a:off x="4471351" y="3121328"/>
            <a:ext cx="1600360" cy="276855"/>
            <a:chOff x="9931995" y="2168594"/>
            <a:chExt cx="1601194" cy="276999"/>
          </a:xfrm>
        </p:grpSpPr>
        <p:sp>
          <p:nvSpPr>
            <p:cNvPr id="136" name="Isosceles Triangle 442">
              <a:extLst>
                <a:ext uri="{FF2B5EF4-FFF2-40B4-BE49-F238E27FC236}">
                  <a16:creationId xmlns:a16="http://schemas.microsoft.com/office/drawing/2014/main" id="{6D84FBFD-DA6B-8E64-7313-0FB926C6539E}"/>
                </a:ext>
              </a:extLst>
            </p:cNvPr>
            <p:cNvSpPr/>
            <p:nvPr/>
          </p:nvSpPr>
          <p:spPr>
            <a:xfrm>
              <a:off x="9931995" y="2231592"/>
              <a:ext cx="151000" cy="151000"/>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spcAft>
                  <a:spcPts val="600"/>
                </a:spcAft>
                <a:defRPr/>
              </a:pPr>
              <a:endParaRPr lang="en-US" sz="1200">
                <a:solidFill>
                  <a:srgbClr val="00C1D5"/>
                </a:solidFill>
                <a:latin typeface="Metropolis"/>
              </a:endParaRPr>
            </a:p>
          </p:txBody>
        </p:sp>
        <p:sp>
          <p:nvSpPr>
            <p:cNvPr id="137" name="TextBox 136">
              <a:extLst>
                <a:ext uri="{FF2B5EF4-FFF2-40B4-BE49-F238E27FC236}">
                  <a16:creationId xmlns:a16="http://schemas.microsoft.com/office/drawing/2014/main" id="{2FF2800D-CE81-00BA-25DD-D351FEE85581}"/>
                </a:ext>
              </a:extLst>
            </p:cNvPr>
            <p:cNvSpPr txBox="1"/>
            <p:nvPr/>
          </p:nvSpPr>
          <p:spPr>
            <a:xfrm>
              <a:off x="10066474" y="2168594"/>
              <a:ext cx="1466715" cy="276999"/>
            </a:xfrm>
            <a:prstGeom prst="rect">
              <a:avLst/>
            </a:prstGeom>
            <a:noFill/>
          </p:spPr>
          <p:txBody>
            <a:bodyPr wrap="square">
              <a:spAutoFit/>
            </a:bodyPr>
            <a:lstStyle/>
            <a:p>
              <a:pPr defTabSz="913578">
                <a:spcAft>
                  <a:spcPts val="600"/>
                </a:spcAft>
                <a:defRPr/>
              </a:pPr>
              <a:r>
                <a:rPr lang="en-US" sz="1200">
                  <a:solidFill>
                    <a:srgbClr val="00C1D5"/>
                  </a:solidFill>
                  <a:latin typeface="Metropolis"/>
                </a:rPr>
                <a:t>Trouble-shooting</a:t>
              </a:r>
            </a:p>
          </p:txBody>
        </p:sp>
      </p:grpSp>
      <p:grpSp>
        <p:nvGrpSpPr>
          <p:cNvPr id="138" name="Group 137">
            <a:extLst>
              <a:ext uri="{FF2B5EF4-FFF2-40B4-BE49-F238E27FC236}">
                <a16:creationId xmlns:a16="http://schemas.microsoft.com/office/drawing/2014/main" id="{FC04C1D7-D34E-124F-23BB-D26B0EE4AF49}"/>
              </a:ext>
            </a:extLst>
          </p:cNvPr>
          <p:cNvGrpSpPr/>
          <p:nvPr/>
        </p:nvGrpSpPr>
        <p:grpSpPr>
          <a:xfrm>
            <a:off x="4471352" y="2641881"/>
            <a:ext cx="1597067" cy="276927"/>
            <a:chOff x="608013" y="2635319"/>
            <a:chExt cx="1597898" cy="277071"/>
          </a:xfrm>
        </p:grpSpPr>
        <p:sp>
          <p:nvSpPr>
            <p:cNvPr id="139" name="Isosceles Triangle 474">
              <a:extLst>
                <a:ext uri="{FF2B5EF4-FFF2-40B4-BE49-F238E27FC236}">
                  <a16:creationId xmlns:a16="http://schemas.microsoft.com/office/drawing/2014/main" id="{44016EC2-5533-D9A4-073F-0892F6FC7A26}"/>
                </a:ext>
              </a:extLst>
            </p:cNvPr>
            <p:cNvSpPr/>
            <p:nvPr/>
          </p:nvSpPr>
          <p:spPr>
            <a:xfrm>
              <a:off x="608013" y="2698317"/>
              <a:ext cx="151000" cy="151000"/>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spcAft>
                  <a:spcPts val="600"/>
                </a:spcAft>
                <a:defRPr/>
              </a:pPr>
              <a:endParaRPr lang="en-US" sz="1200">
                <a:solidFill>
                  <a:srgbClr val="00C1D5"/>
                </a:solidFill>
                <a:latin typeface="Metropolis"/>
              </a:endParaRPr>
            </a:p>
          </p:txBody>
        </p:sp>
        <p:sp>
          <p:nvSpPr>
            <p:cNvPr id="140" name="TextBox 139">
              <a:extLst>
                <a:ext uri="{FF2B5EF4-FFF2-40B4-BE49-F238E27FC236}">
                  <a16:creationId xmlns:a16="http://schemas.microsoft.com/office/drawing/2014/main" id="{A1D00B27-4349-5DB6-8395-EC574F9F2079}"/>
                </a:ext>
              </a:extLst>
            </p:cNvPr>
            <p:cNvSpPr txBox="1"/>
            <p:nvPr/>
          </p:nvSpPr>
          <p:spPr>
            <a:xfrm>
              <a:off x="742491" y="2635319"/>
              <a:ext cx="1463420" cy="277071"/>
            </a:xfrm>
            <a:prstGeom prst="rect">
              <a:avLst/>
            </a:prstGeom>
            <a:noFill/>
          </p:spPr>
          <p:txBody>
            <a:bodyPr wrap="square">
              <a:spAutoFit/>
            </a:bodyPr>
            <a:lstStyle/>
            <a:p>
              <a:pPr defTabSz="913578">
                <a:spcAft>
                  <a:spcPts val="600"/>
                </a:spcAft>
                <a:defRPr/>
              </a:pPr>
              <a:r>
                <a:rPr lang="en-US" sz="1200">
                  <a:solidFill>
                    <a:srgbClr val="00C1D5"/>
                  </a:solidFill>
                  <a:latin typeface="Metropolis"/>
                </a:rPr>
                <a:t>Infra monitoring</a:t>
              </a:r>
            </a:p>
          </p:txBody>
        </p:sp>
      </p:grpSp>
      <p:grpSp>
        <p:nvGrpSpPr>
          <p:cNvPr id="141" name="Group 140">
            <a:extLst>
              <a:ext uri="{FF2B5EF4-FFF2-40B4-BE49-F238E27FC236}">
                <a16:creationId xmlns:a16="http://schemas.microsoft.com/office/drawing/2014/main" id="{F3B99E79-FA83-FE1C-604B-ABC7C2A0C338}"/>
              </a:ext>
            </a:extLst>
          </p:cNvPr>
          <p:cNvGrpSpPr/>
          <p:nvPr/>
        </p:nvGrpSpPr>
        <p:grpSpPr>
          <a:xfrm>
            <a:off x="4471351" y="3608121"/>
            <a:ext cx="2078212" cy="276927"/>
            <a:chOff x="8063872" y="2635319"/>
            <a:chExt cx="2079295" cy="277071"/>
          </a:xfrm>
        </p:grpSpPr>
        <p:sp>
          <p:nvSpPr>
            <p:cNvPr id="142" name="Isosceles Triangle 492">
              <a:extLst>
                <a:ext uri="{FF2B5EF4-FFF2-40B4-BE49-F238E27FC236}">
                  <a16:creationId xmlns:a16="http://schemas.microsoft.com/office/drawing/2014/main" id="{27D8D122-3137-021A-ACD0-15E12385934C}"/>
                </a:ext>
              </a:extLst>
            </p:cNvPr>
            <p:cNvSpPr/>
            <p:nvPr/>
          </p:nvSpPr>
          <p:spPr>
            <a:xfrm>
              <a:off x="8063872" y="2698317"/>
              <a:ext cx="151000" cy="151000"/>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spcAft>
                  <a:spcPts val="600"/>
                </a:spcAft>
                <a:defRPr/>
              </a:pPr>
              <a:endParaRPr lang="en-US" sz="1200">
                <a:solidFill>
                  <a:srgbClr val="00C1D5"/>
                </a:solidFill>
                <a:latin typeface="Metropolis"/>
              </a:endParaRPr>
            </a:p>
          </p:txBody>
        </p:sp>
        <p:sp>
          <p:nvSpPr>
            <p:cNvPr id="143" name="TextBox 142">
              <a:extLst>
                <a:ext uri="{FF2B5EF4-FFF2-40B4-BE49-F238E27FC236}">
                  <a16:creationId xmlns:a16="http://schemas.microsoft.com/office/drawing/2014/main" id="{24332E36-245D-38F4-7A7C-B1CF5036167A}"/>
                </a:ext>
              </a:extLst>
            </p:cNvPr>
            <p:cNvSpPr txBox="1"/>
            <p:nvPr/>
          </p:nvSpPr>
          <p:spPr>
            <a:xfrm>
              <a:off x="8198351" y="2635319"/>
              <a:ext cx="1944816" cy="277071"/>
            </a:xfrm>
            <a:prstGeom prst="rect">
              <a:avLst/>
            </a:prstGeom>
            <a:noFill/>
          </p:spPr>
          <p:txBody>
            <a:bodyPr wrap="square">
              <a:spAutoFit/>
            </a:bodyPr>
            <a:lstStyle/>
            <a:p>
              <a:pPr defTabSz="913578">
                <a:spcAft>
                  <a:spcPts val="600"/>
                </a:spcAft>
                <a:defRPr/>
              </a:pPr>
              <a:r>
                <a:rPr lang="en-US" sz="1200">
                  <a:solidFill>
                    <a:srgbClr val="00C1D5"/>
                  </a:solidFill>
                  <a:latin typeface="Metropolis"/>
                </a:rPr>
                <a:t>Secure cloud operations</a:t>
              </a:r>
            </a:p>
          </p:txBody>
        </p:sp>
      </p:grpSp>
      <p:grpSp>
        <p:nvGrpSpPr>
          <p:cNvPr id="144" name="Group 143">
            <a:extLst>
              <a:ext uri="{FF2B5EF4-FFF2-40B4-BE49-F238E27FC236}">
                <a16:creationId xmlns:a16="http://schemas.microsoft.com/office/drawing/2014/main" id="{B5C67F72-C85A-56DC-7B9E-7DEE0BA0B71F}"/>
              </a:ext>
            </a:extLst>
          </p:cNvPr>
          <p:cNvGrpSpPr/>
          <p:nvPr/>
        </p:nvGrpSpPr>
        <p:grpSpPr>
          <a:xfrm>
            <a:off x="4471351" y="3361050"/>
            <a:ext cx="1912306" cy="276855"/>
            <a:chOff x="5046612" y="3121094"/>
            <a:chExt cx="1913302" cy="276999"/>
          </a:xfrm>
        </p:grpSpPr>
        <p:sp>
          <p:nvSpPr>
            <p:cNvPr id="145" name="Isosceles Triangle 507">
              <a:extLst>
                <a:ext uri="{FF2B5EF4-FFF2-40B4-BE49-F238E27FC236}">
                  <a16:creationId xmlns:a16="http://schemas.microsoft.com/office/drawing/2014/main" id="{BF6AFD21-2B94-7FF8-9C4D-BB11097B9BE6}"/>
                </a:ext>
              </a:extLst>
            </p:cNvPr>
            <p:cNvSpPr/>
            <p:nvPr/>
          </p:nvSpPr>
          <p:spPr>
            <a:xfrm>
              <a:off x="5046612" y="3184092"/>
              <a:ext cx="151000" cy="151000"/>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spcAft>
                  <a:spcPts val="600"/>
                </a:spcAft>
                <a:defRPr/>
              </a:pPr>
              <a:endParaRPr lang="en-US" sz="1200">
                <a:solidFill>
                  <a:srgbClr val="00C1D5"/>
                </a:solidFill>
                <a:latin typeface="Metropolis"/>
              </a:endParaRPr>
            </a:p>
          </p:txBody>
        </p:sp>
        <p:sp>
          <p:nvSpPr>
            <p:cNvPr id="146" name="TextBox 145">
              <a:extLst>
                <a:ext uri="{FF2B5EF4-FFF2-40B4-BE49-F238E27FC236}">
                  <a16:creationId xmlns:a16="http://schemas.microsoft.com/office/drawing/2014/main" id="{C3079F7B-9C5C-4D0A-82BF-05999FD31AA6}"/>
                </a:ext>
              </a:extLst>
            </p:cNvPr>
            <p:cNvSpPr txBox="1"/>
            <p:nvPr/>
          </p:nvSpPr>
          <p:spPr>
            <a:xfrm>
              <a:off x="5181089" y="3121094"/>
              <a:ext cx="1778825" cy="276999"/>
            </a:xfrm>
            <a:prstGeom prst="rect">
              <a:avLst/>
            </a:prstGeom>
            <a:noFill/>
          </p:spPr>
          <p:txBody>
            <a:bodyPr wrap="square">
              <a:spAutoFit/>
            </a:bodyPr>
            <a:lstStyle/>
            <a:p>
              <a:pPr defTabSz="913578">
                <a:spcAft>
                  <a:spcPts val="600"/>
                </a:spcAft>
                <a:defRPr/>
              </a:pPr>
              <a:r>
                <a:rPr lang="en-US" sz="1200">
                  <a:solidFill>
                    <a:srgbClr val="00C1D5"/>
                  </a:solidFill>
                  <a:latin typeface="Metropolis"/>
                </a:rPr>
                <a:t>Log mgmt.</a:t>
              </a:r>
            </a:p>
          </p:txBody>
        </p:sp>
      </p:grpSp>
      <p:grpSp>
        <p:nvGrpSpPr>
          <p:cNvPr id="147" name="Group 146">
            <a:extLst>
              <a:ext uri="{FF2B5EF4-FFF2-40B4-BE49-F238E27FC236}">
                <a16:creationId xmlns:a16="http://schemas.microsoft.com/office/drawing/2014/main" id="{1ED63B3E-6FB5-8158-C15A-3BA54BBADBE9}"/>
              </a:ext>
            </a:extLst>
          </p:cNvPr>
          <p:cNvGrpSpPr/>
          <p:nvPr/>
        </p:nvGrpSpPr>
        <p:grpSpPr>
          <a:xfrm>
            <a:off x="4471348" y="2402158"/>
            <a:ext cx="2183259" cy="276927"/>
            <a:chOff x="9931995" y="3121094"/>
            <a:chExt cx="2184397" cy="277071"/>
          </a:xfrm>
        </p:grpSpPr>
        <p:sp>
          <p:nvSpPr>
            <p:cNvPr id="148" name="Isosceles Triangle 516">
              <a:extLst>
                <a:ext uri="{FF2B5EF4-FFF2-40B4-BE49-F238E27FC236}">
                  <a16:creationId xmlns:a16="http://schemas.microsoft.com/office/drawing/2014/main" id="{E1A0DFED-596B-77C7-DE19-EE2047405C4A}"/>
                </a:ext>
              </a:extLst>
            </p:cNvPr>
            <p:cNvSpPr/>
            <p:nvPr/>
          </p:nvSpPr>
          <p:spPr>
            <a:xfrm>
              <a:off x="9931995" y="3184092"/>
              <a:ext cx="151000" cy="151000"/>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spcAft>
                  <a:spcPts val="600"/>
                </a:spcAft>
                <a:defRPr/>
              </a:pPr>
              <a:endParaRPr lang="en-US" sz="1200">
                <a:solidFill>
                  <a:srgbClr val="00C1D5"/>
                </a:solidFill>
                <a:latin typeface="Metropolis"/>
              </a:endParaRPr>
            </a:p>
          </p:txBody>
        </p:sp>
        <p:sp>
          <p:nvSpPr>
            <p:cNvPr id="149" name="TextBox 148">
              <a:extLst>
                <a:ext uri="{FF2B5EF4-FFF2-40B4-BE49-F238E27FC236}">
                  <a16:creationId xmlns:a16="http://schemas.microsoft.com/office/drawing/2014/main" id="{901C1D7A-BD74-9684-6416-CE3E69BA7BA1}"/>
                </a:ext>
              </a:extLst>
            </p:cNvPr>
            <p:cNvSpPr txBox="1"/>
            <p:nvPr/>
          </p:nvSpPr>
          <p:spPr>
            <a:xfrm>
              <a:off x="10066475" y="3121094"/>
              <a:ext cx="2049917" cy="277071"/>
            </a:xfrm>
            <a:prstGeom prst="rect">
              <a:avLst/>
            </a:prstGeom>
            <a:noFill/>
          </p:spPr>
          <p:txBody>
            <a:bodyPr wrap="square">
              <a:spAutoFit/>
            </a:bodyPr>
            <a:lstStyle/>
            <a:p>
              <a:pPr defTabSz="913578">
                <a:spcAft>
                  <a:spcPts val="600"/>
                </a:spcAft>
                <a:defRPr/>
              </a:pPr>
              <a:r>
                <a:rPr lang="en-US" sz="1200">
                  <a:solidFill>
                    <a:srgbClr val="00C1D5"/>
                  </a:solidFill>
                  <a:latin typeface="Metropolis"/>
                </a:rPr>
                <a:t>Full stack observability</a:t>
              </a:r>
            </a:p>
          </p:txBody>
        </p:sp>
      </p:grpSp>
      <p:grpSp>
        <p:nvGrpSpPr>
          <p:cNvPr id="150" name="Group 149">
            <a:extLst>
              <a:ext uri="{FF2B5EF4-FFF2-40B4-BE49-F238E27FC236}">
                <a16:creationId xmlns:a16="http://schemas.microsoft.com/office/drawing/2014/main" id="{80CDEFBF-E132-9A68-F461-B7386CFBDEEE}"/>
              </a:ext>
            </a:extLst>
          </p:cNvPr>
          <p:cNvGrpSpPr/>
          <p:nvPr/>
        </p:nvGrpSpPr>
        <p:grpSpPr>
          <a:xfrm>
            <a:off x="4471352" y="2881604"/>
            <a:ext cx="1597067" cy="276927"/>
            <a:chOff x="608013" y="2635319"/>
            <a:chExt cx="1597898" cy="277071"/>
          </a:xfrm>
        </p:grpSpPr>
        <p:sp>
          <p:nvSpPr>
            <p:cNvPr id="151" name="Isosceles Triangle 474">
              <a:extLst>
                <a:ext uri="{FF2B5EF4-FFF2-40B4-BE49-F238E27FC236}">
                  <a16:creationId xmlns:a16="http://schemas.microsoft.com/office/drawing/2014/main" id="{AC06353D-1020-6C69-74CD-86C3AB4C578C}"/>
                </a:ext>
              </a:extLst>
            </p:cNvPr>
            <p:cNvSpPr/>
            <p:nvPr/>
          </p:nvSpPr>
          <p:spPr>
            <a:xfrm>
              <a:off x="608013" y="2698317"/>
              <a:ext cx="151000" cy="151000"/>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spcAft>
                  <a:spcPts val="600"/>
                </a:spcAft>
                <a:defRPr/>
              </a:pPr>
              <a:endParaRPr lang="en-US" sz="1200">
                <a:solidFill>
                  <a:srgbClr val="00C1D5"/>
                </a:solidFill>
                <a:latin typeface="Metropolis"/>
              </a:endParaRPr>
            </a:p>
          </p:txBody>
        </p:sp>
        <p:sp>
          <p:nvSpPr>
            <p:cNvPr id="152" name="TextBox 151">
              <a:extLst>
                <a:ext uri="{FF2B5EF4-FFF2-40B4-BE49-F238E27FC236}">
                  <a16:creationId xmlns:a16="http://schemas.microsoft.com/office/drawing/2014/main" id="{D3A263CD-9A16-3642-6EB3-68BA55D99330}"/>
                </a:ext>
              </a:extLst>
            </p:cNvPr>
            <p:cNvSpPr txBox="1"/>
            <p:nvPr/>
          </p:nvSpPr>
          <p:spPr>
            <a:xfrm>
              <a:off x="742491" y="2635319"/>
              <a:ext cx="1463420" cy="277071"/>
            </a:xfrm>
            <a:prstGeom prst="rect">
              <a:avLst/>
            </a:prstGeom>
            <a:noFill/>
          </p:spPr>
          <p:txBody>
            <a:bodyPr wrap="square">
              <a:spAutoFit/>
            </a:bodyPr>
            <a:lstStyle/>
            <a:p>
              <a:pPr defTabSz="913578">
                <a:spcAft>
                  <a:spcPts val="600"/>
                </a:spcAft>
                <a:defRPr/>
              </a:pPr>
              <a:r>
                <a:rPr lang="en-US" sz="1200">
                  <a:solidFill>
                    <a:srgbClr val="00C1D5"/>
                  </a:solidFill>
                  <a:latin typeface="Metropolis"/>
                </a:rPr>
                <a:t>Network mgmt.</a:t>
              </a:r>
            </a:p>
          </p:txBody>
        </p:sp>
      </p:grpSp>
      <p:grpSp>
        <p:nvGrpSpPr>
          <p:cNvPr id="153" name="Group 152">
            <a:extLst>
              <a:ext uri="{FF2B5EF4-FFF2-40B4-BE49-F238E27FC236}">
                <a16:creationId xmlns:a16="http://schemas.microsoft.com/office/drawing/2014/main" id="{3DB4827A-774C-C942-77B4-958F411CED1D}"/>
              </a:ext>
            </a:extLst>
          </p:cNvPr>
          <p:cNvGrpSpPr/>
          <p:nvPr/>
        </p:nvGrpSpPr>
        <p:grpSpPr>
          <a:xfrm>
            <a:off x="6534394" y="2402158"/>
            <a:ext cx="1597067" cy="461545"/>
            <a:chOff x="608013" y="2635319"/>
            <a:chExt cx="1597898" cy="461785"/>
          </a:xfrm>
        </p:grpSpPr>
        <p:sp>
          <p:nvSpPr>
            <p:cNvPr id="154" name="Isosceles Triangle 474">
              <a:extLst>
                <a:ext uri="{FF2B5EF4-FFF2-40B4-BE49-F238E27FC236}">
                  <a16:creationId xmlns:a16="http://schemas.microsoft.com/office/drawing/2014/main" id="{4A19798D-C797-6782-D598-B8AB5C924680}"/>
                </a:ext>
              </a:extLst>
            </p:cNvPr>
            <p:cNvSpPr/>
            <p:nvPr/>
          </p:nvSpPr>
          <p:spPr>
            <a:xfrm>
              <a:off x="608013" y="2698317"/>
              <a:ext cx="151000" cy="151000"/>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spcAft>
                  <a:spcPts val="600"/>
                </a:spcAft>
                <a:defRPr/>
              </a:pPr>
              <a:endParaRPr lang="en-US" sz="1200">
                <a:solidFill>
                  <a:srgbClr val="00C1D5"/>
                </a:solidFill>
                <a:latin typeface="Metropolis"/>
              </a:endParaRPr>
            </a:p>
          </p:txBody>
        </p:sp>
        <p:sp>
          <p:nvSpPr>
            <p:cNvPr id="155" name="TextBox 154">
              <a:extLst>
                <a:ext uri="{FF2B5EF4-FFF2-40B4-BE49-F238E27FC236}">
                  <a16:creationId xmlns:a16="http://schemas.microsoft.com/office/drawing/2014/main" id="{68A205BE-1047-3ED3-07F1-331CB992D9C6}"/>
                </a:ext>
              </a:extLst>
            </p:cNvPr>
            <p:cNvSpPr txBox="1"/>
            <p:nvPr/>
          </p:nvSpPr>
          <p:spPr>
            <a:xfrm>
              <a:off x="742491" y="2635319"/>
              <a:ext cx="1463420" cy="461785"/>
            </a:xfrm>
            <a:prstGeom prst="rect">
              <a:avLst/>
            </a:prstGeom>
            <a:noFill/>
          </p:spPr>
          <p:txBody>
            <a:bodyPr wrap="square">
              <a:spAutoFit/>
            </a:bodyPr>
            <a:lstStyle/>
            <a:p>
              <a:pPr defTabSz="913578">
                <a:spcAft>
                  <a:spcPts val="600"/>
                </a:spcAft>
                <a:defRPr/>
              </a:pPr>
              <a:r>
                <a:rPr lang="en-US" sz="1200">
                  <a:solidFill>
                    <a:srgbClr val="00C1D5"/>
                  </a:solidFill>
                  <a:latin typeface="Metropolis"/>
                </a:rPr>
                <a:t>App.</a:t>
              </a:r>
              <a:br>
                <a:rPr lang="en-US" sz="1200">
                  <a:solidFill>
                    <a:srgbClr val="00C1D5"/>
                  </a:solidFill>
                  <a:latin typeface="Metropolis"/>
                </a:rPr>
              </a:br>
              <a:r>
                <a:rPr lang="en-US" sz="1200">
                  <a:solidFill>
                    <a:srgbClr val="00C1D5"/>
                  </a:solidFill>
                  <a:latin typeface="Metropolis"/>
                </a:rPr>
                <a:t>Monitoring</a:t>
              </a:r>
            </a:p>
          </p:txBody>
        </p:sp>
      </p:grpSp>
      <p:grpSp>
        <p:nvGrpSpPr>
          <p:cNvPr id="156" name="Group 155">
            <a:extLst>
              <a:ext uri="{FF2B5EF4-FFF2-40B4-BE49-F238E27FC236}">
                <a16:creationId xmlns:a16="http://schemas.microsoft.com/office/drawing/2014/main" id="{6C487298-52C7-2139-B6A5-5BCC413C3160}"/>
              </a:ext>
            </a:extLst>
          </p:cNvPr>
          <p:cNvGrpSpPr/>
          <p:nvPr/>
        </p:nvGrpSpPr>
        <p:grpSpPr>
          <a:xfrm>
            <a:off x="8110313" y="3608121"/>
            <a:ext cx="1391563" cy="276855"/>
            <a:chOff x="8831062" y="2178119"/>
            <a:chExt cx="1392288" cy="276999"/>
          </a:xfrm>
        </p:grpSpPr>
        <p:sp>
          <p:nvSpPr>
            <p:cNvPr id="157" name="Oval 156">
              <a:extLst>
                <a:ext uri="{FF2B5EF4-FFF2-40B4-BE49-F238E27FC236}">
                  <a16:creationId xmlns:a16="http://schemas.microsoft.com/office/drawing/2014/main" id="{2634C3AF-C8D9-3B63-AD86-6EDB655B2BD3}"/>
                </a:ext>
              </a:extLst>
            </p:cNvPr>
            <p:cNvSpPr/>
            <p:nvPr/>
          </p:nvSpPr>
          <p:spPr>
            <a:xfrm>
              <a:off x="8831062" y="2241117"/>
              <a:ext cx="151000" cy="151000"/>
            </a:xfrm>
            <a:prstGeom prst="ellips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spcAft>
                  <a:spcPts val="600"/>
                </a:spcAft>
                <a:defRPr/>
              </a:pPr>
              <a:endParaRPr lang="en-US" sz="1200">
                <a:solidFill>
                  <a:srgbClr val="EC7700"/>
                </a:solidFill>
                <a:latin typeface="Metropolis"/>
              </a:endParaRPr>
            </a:p>
          </p:txBody>
        </p:sp>
        <p:sp>
          <p:nvSpPr>
            <p:cNvPr id="158" name="TextBox 157">
              <a:extLst>
                <a:ext uri="{FF2B5EF4-FFF2-40B4-BE49-F238E27FC236}">
                  <a16:creationId xmlns:a16="http://schemas.microsoft.com/office/drawing/2014/main" id="{FCC3F60D-3264-6F69-CAA3-C17E3178C625}"/>
                </a:ext>
              </a:extLst>
            </p:cNvPr>
            <p:cNvSpPr txBox="1"/>
            <p:nvPr/>
          </p:nvSpPr>
          <p:spPr>
            <a:xfrm>
              <a:off x="8965540" y="2178119"/>
              <a:ext cx="1257810" cy="276999"/>
            </a:xfrm>
            <a:prstGeom prst="rect">
              <a:avLst/>
            </a:prstGeom>
            <a:noFill/>
          </p:spPr>
          <p:txBody>
            <a:bodyPr wrap="square">
              <a:spAutoFit/>
            </a:bodyPr>
            <a:lstStyle/>
            <a:p>
              <a:pPr defTabSz="913578">
                <a:spcAft>
                  <a:spcPts val="600"/>
                </a:spcAft>
                <a:defRPr/>
              </a:pPr>
              <a:r>
                <a:rPr lang="en-US" sz="1200">
                  <a:solidFill>
                    <a:srgbClr val="EC7700"/>
                  </a:solidFill>
                  <a:latin typeface="Metropolis"/>
                </a:rPr>
                <a:t>Catalog</a:t>
              </a:r>
            </a:p>
          </p:txBody>
        </p:sp>
      </p:grpSp>
      <p:sp>
        <p:nvSpPr>
          <p:cNvPr id="2" name="TextBox 1">
            <a:extLst>
              <a:ext uri="{FF2B5EF4-FFF2-40B4-BE49-F238E27FC236}">
                <a16:creationId xmlns:a16="http://schemas.microsoft.com/office/drawing/2014/main" id="{95E65AFA-5652-1E35-1D6C-533A993F79BB}"/>
              </a:ext>
            </a:extLst>
          </p:cNvPr>
          <p:cNvSpPr txBox="1"/>
          <p:nvPr/>
        </p:nvSpPr>
        <p:spPr>
          <a:xfrm>
            <a:off x="701323" y="2451458"/>
            <a:ext cx="3381518" cy="1370886"/>
          </a:xfrm>
          <a:prstGeom prst="rect">
            <a:avLst/>
          </a:prstGeom>
          <a:solidFill>
            <a:schemeClr val="bg1"/>
          </a:solidFill>
        </p:spPr>
        <p:txBody>
          <a:bodyPr wrap="square" lIns="137088" tIns="228480" rIns="137088" bIns="0" rtlCol="0" anchor="t">
            <a:noAutofit/>
          </a:bodyPr>
          <a:lstStyle/>
          <a:p>
            <a:pPr marL="113597" algn="ctr">
              <a:spcAft>
                <a:spcPts val="600"/>
              </a:spcAft>
              <a:defRPr/>
            </a:pPr>
            <a:r>
              <a:rPr lang="en-US" sz="1400">
                <a:solidFill>
                  <a:srgbClr val="459B36"/>
                </a:solidFill>
                <a:latin typeface="Metropolis"/>
              </a:rPr>
              <a:t>Deliver comprehensive visibility, optimization, and governance for cost and usage across </a:t>
            </a:r>
            <a:br>
              <a:rPr lang="en-US" sz="1400">
                <a:solidFill>
                  <a:srgbClr val="459B36"/>
                </a:solidFill>
                <a:latin typeface="Metropolis"/>
              </a:rPr>
            </a:br>
            <a:r>
              <a:rPr lang="en-US" sz="1400">
                <a:solidFill>
                  <a:srgbClr val="459B36"/>
                </a:solidFill>
                <a:latin typeface="Metropolis"/>
              </a:rPr>
              <a:t>clouds</a:t>
            </a:r>
            <a:endParaRPr lang="en-US" sz="1998">
              <a:solidFill>
                <a:srgbClr val="459B36"/>
              </a:solidFill>
              <a:latin typeface="Metropolis"/>
            </a:endParaRPr>
          </a:p>
        </p:txBody>
      </p:sp>
      <p:sp>
        <p:nvSpPr>
          <p:cNvPr id="3" name="TextBox 2">
            <a:extLst>
              <a:ext uri="{FF2B5EF4-FFF2-40B4-BE49-F238E27FC236}">
                <a16:creationId xmlns:a16="http://schemas.microsoft.com/office/drawing/2014/main" id="{44630E9F-5CEF-2261-DC93-95DCB7F2E179}"/>
              </a:ext>
            </a:extLst>
          </p:cNvPr>
          <p:cNvSpPr txBox="1"/>
          <p:nvPr/>
        </p:nvSpPr>
        <p:spPr>
          <a:xfrm>
            <a:off x="4401272" y="2451457"/>
            <a:ext cx="3381518" cy="1370886"/>
          </a:xfrm>
          <a:prstGeom prst="rect">
            <a:avLst/>
          </a:prstGeom>
          <a:solidFill>
            <a:schemeClr val="bg1"/>
          </a:solidFill>
        </p:spPr>
        <p:txBody>
          <a:bodyPr wrap="square" lIns="137088" tIns="228480" rIns="137088" bIns="0" rtlCol="0">
            <a:noAutofit/>
          </a:bodyPr>
          <a:lstStyle/>
          <a:p>
            <a:pPr marL="114197" algn="ctr">
              <a:spcAft>
                <a:spcPts val="600"/>
              </a:spcAft>
              <a:defRPr/>
            </a:pPr>
            <a:r>
              <a:rPr lang="en-US" sz="1400" dirty="0">
                <a:solidFill>
                  <a:srgbClr val="00C1D5"/>
                </a:solidFill>
                <a:latin typeface="Metropolis"/>
              </a:rPr>
              <a:t>Provide full-stack visibility, troubleshooting, insights and remediation for app and infra performance</a:t>
            </a:r>
          </a:p>
        </p:txBody>
      </p:sp>
      <p:sp>
        <p:nvSpPr>
          <p:cNvPr id="4" name="TextBox 3">
            <a:extLst>
              <a:ext uri="{FF2B5EF4-FFF2-40B4-BE49-F238E27FC236}">
                <a16:creationId xmlns:a16="http://schemas.microsoft.com/office/drawing/2014/main" id="{D1AD1E0D-CE7A-C4C3-3140-CEFE37990D06}"/>
              </a:ext>
            </a:extLst>
          </p:cNvPr>
          <p:cNvSpPr txBox="1"/>
          <p:nvPr/>
        </p:nvSpPr>
        <p:spPr>
          <a:xfrm>
            <a:off x="8099207" y="2451457"/>
            <a:ext cx="3381518" cy="1370886"/>
          </a:xfrm>
          <a:prstGeom prst="rect">
            <a:avLst/>
          </a:prstGeom>
          <a:solidFill>
            <a:schemeClr val="bg1"/>
          </a:solidFill>
        </p:spPr>
        <p:txBody>
          <a:bodyPr wrap="square" lIns="137088" tIns="228480" rIns="137088" bIns="0" rtlCol="0">
            <a:noAutofit/>
          </a:bodyPr>
          <a:lstStyle/>
          <a:p>
            <a:pPr marL="114197" algn="ctr">
              <a:spcAft>
                <a:spcPts val="600"/>
              </a:spcAft>
              <a:defRPr/>
            </a:pPr>
            <a:r>
              <a:rPr lang="en-US" sz="1400">
                <a:solidFill>
                  <a:srgbClr val="EC7700"/>
                </a:solidFill>
                <a:latin typeface="Metropolis"/>
              </a:rPr>
              <a:t>Automate and configure app and infra deployment and enforce cost, security and performance using best practices</a:t>
            </a:r>
          </a:p>
        </p:txBody>
      </p:sp>
      <p:grpSp>
        <p:nvGrpSpPr>
          <p:cNvPr id="45" name="Group 44">
            <a:extLst>
              <a:ext uri="{FF2B5EF4-FFF2-40B4-BE49-F238E27FC236}">
                <a16:creationId xmlns:a16="http://schemas.microsoft.com/office/drawing/2014/main" id="{B1E38E4E-0EAA-9F4D-779D-D441D53F1DA5}"/>
              </a:ext>
            </a:extLst>
          </p:cNvPr>
          <p:cNvGrpSpPr/>
          <p:nvPr/>
        </p:nvGrpSpPr>
        <p:grpSpPr>
          <a:xfrm>
            <a:off x="2006857" y="5240899"/>
            <a:ext cx="8175111" cy="974782"/>
            <a:chOff x="2007380" y="5241371"/>
            <a:chExt cx="8177240" cy="975036"/>
          </a:xfrm>
        </p:grpSpPr>
        <p:grpSp>
          <p:nvGrpSpPr>
            <p:cNvPr id="47" name="Group 46">
              <a:extLst>
                <a:ext uri="{FF2B5EF4-FFF2-40B4-BE49-F238E27FC236}">
                  <a16:creationId xmlns:a16="http://schemas.microsoft.com/office/drawing/2014/main" id="{DF634EC3-4E9F-B942-B4C1-19A623F1AF4E}"/>
                </a:ext>
              </a:extLst>
            </p:cNvPr>
            <p:cNvGrpSpPr/>
            <p:nvPr/>
          </p:nvGrpSpPr>
          <p:grpSpPr>
            <a:xfrm>
              <a:off x="2011079" y="5998698"/>
              <a:ext cx="8169843" cy="217709"/>
              <a:chOff x="2011079" y="5998698"/>
              <a:chExt cx="8169843" cy="217709"/>
            </a:xfrm>
          </p:grpSpPr>
          <p:cxnSp>
            <p:nvCxnSpPr>
              <p:cNvPr id="471" name="Straight Connector 470">
                <a:extLst>
                  <a:ext uri="{FF2B5EF4-FFF2-40B4-BE49-F238E27FC236}">
                    <a16:creationId xmlns:a16="http://schemas.microsoft.com/office/drawing/2014/main" id="{E452773C-DEC7-0BDB-3B99-54ADA4DBC73D}"/>
                  </a:ext>
                </a:extLst>
              </p:cNvPr>
              <p:cNvCxnSpPr>
                <a:cxnSpLocks/>
              </p:cNvCxnSpPr>
              <p:nvPr/>
            </p:nvCxnSpPr>
            <p:spPr bwMode="gray">
              <a:xfrm>
                <a:off x="2011079" y="6144867"/>
                <a:ext cx="8169843" cy="0"/>
              </a:xfrm>
              <a:prstGeom prst="line">
                <a:avLst/>
              </a:prstGeom>
              <a:ln w="19050">
                <a:solidFill>
                  <a:schemeClr val="accent3">
                    <a:alpha val="5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72" name="TextBox 471">
                <a:extLst>
                  <a:ext uri="{FF2B5EF4-FFF2-40B4-BE49-F238E27FC236}">
                    <a16:creationId xmlns:a16="http://schemas.microsoft.com/office/drawing/2014/main" id="{1B3FB44B-2D40-CD32-2EB7-A72FE2A6FCB8}"/>
                  </a:ext>
                </a:extLst>
              </p:cNvPr>
              <p:cNvSpPr txBox="1"/>
              <p:nvPr/>
            </p:nvSpPr>
            <p:spPr>
              <a:xfrm>
                <a:off x="5444720" y="5998698"/>
                <a:ext cx="1302561" cy="217709"/>
              </a:xfrm>
              <a:prstGeom prst="rect">
                <a:avLst/>
              </a:prstGeom>
              <a:solidFill>
                <a:schemeClr val="bg1"/>
              </a:solidFill>
            </p:spPr>
            <p:txBody>
              <a:bodyPr wrap="square" lIns="0" tIns="0" rIns="0" bIns="0" rtlCol="0">
                <a:spAutoFit/>
              </a:bodyPr>
              <a:lstStyle/>
              <a:p>
                <a:pPr algn="ctr">
                  <a:lnSpc>
                    <a:spcPct val="130000"/>
                  </a:lnSpc>
                  <a:defRPr/>
                </a:pPr>
                <a:r>
                  <a:rPr lang="en-US" sz="1200">
                    <a:solidFill>
                      <a:srgbClr val="3F3F3F"/>
                    </a:solidFill>
                    <a:latin typeface="Metropolis"/>
                  </a:rPr>
                  <a:t>Public Clouds</a:t>
                </a:r>
              </a:p>
            </p:txBody>
          </p:sp>
        </p:grpSp>
        <p:grpSp>
          <p:nvGrpSpPr>
            <p:cNvPr id="48" name="Group 47">
              <a:extLst>
                <a:ext uri="{FF2B5EF4-FFF2-40B4-BE49-F238E27FC236}">
                  <a16:creationId xmlns:a16="http://schemas.microsoft.com/office/drawing/2014/main" id="{2EA9AC9A-6675-91CF-42DF-BD9EFFD75CFD}"/>
                </a:ext>
              </a:extLst>
            </p:cNvPr>
            <p:cNvGrpSpPr/>
            <p:nvPr/>
          </p:nvGrpSpPr>
          <p:grpSpPr>
            <a:xfrm>
              <a:off x="2007380" y="5241371"/>
              <a:ext cx="8177240" cy="561513"/>
              <a:chOff x="2007380" y="5227723"/>
              <a:chExt cx="8177240" cy="561513"/>
            </a:xfrm>
          </p:grpSpPr>
          <p:grpSp>
            <p:nvGrpSpPr>
              <p:cNvPr id="49" name="Group 48">
                <a:extLst>
                  <a:ext uri="{FF2B5EF4-FFF2-40B4-BE49-F238E27FC236}">
                    <a16:creationId xmlns:a16="http://schemas.microsoft.com/office/drawing/2014/main" id="{9602CBA3-8D0A-5A78-5F5B-5FF08EF5C04E}"/>
                  </a:ext>
                </a:extLst>
              </p:cNvPr>
              <p:cNvGrpSpPr/>
              <p:nvPr/>
            </p:nvGrpSpPr>
            <p:grpSpPr>
              <a:xfrm>
                <a:off x="2007380" y="5227723"/>
                <a:ext cx="1028114" cy="561513"/>
                <a:chOff x="2047631" y="5201843"/>
                <a:chExt cx="1075502" cy="587394"/>
              </a:xfrm>
            </p:grpSpPr>
            <p:sp>
              <p:nvSpPr>
                <p:cNvPr id="469" name="!! Private Cloud">
                  <a:extLst>
                    <a:ext uri="{FF2B5EF4-FFF2-40B4-BE49-F238E27FC236}">
                      <a16:creationId xmlns:a16="http://schemas.microsoft.com/office/drawing/2014/main" id="{A66CBEF3-6F35-2C14-4614-959A40B6154C}"/>
                    </a:ext>
                  </a:extLst>
                </p:cNvPr>
                <p:cNvSpPr/>
                <p:nvPr/>
              </p:nvSpPr>
              <p:spPr>
                <a:xfrm>
                  <a:off x="2047631" y="5201843"/>
                  <a:ext cx="1075502" cy="587394"/>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FFFFFF"/>
                </a:solidFill>
                <a:ln w="12700" cap="flat">
                  <a:solidFill>
                    <a:srgbClr val="F8981D"/>
                  </a:solidFill>
                  <a:prstDash val="solid"/>
                  <a:miter/>
                </a:ln>
              </p:spPr>
              <p:txBody>
                <a:bodyPr rtlCol="0" anchor="ctr"/>
                <a:lstStyle/>
                <a:p>
                  <a:pPr defTabSz="792075">
                    <a:defRPr/>
                  </a:pPr>
                  <a:endParaRPr lang="en-US" sz="1560">
                    <a:solidFill>
                      <a:schemeClr val="tx2"/>
                    </a:solidFill>
                    <a:latin typeface="Metropolis"/>
                  </a:endParaRPr>
                </a:p>
              </p:txBody>
            </p:sp>
            <p:pic>
              <p:nvPicPr>
                <p:cNvPr id="470" name="Picture 2">
                  <a:extLst>
                    <a:ext uri="{FF2B5EF4-FFF2-40B4-BE49-F238E27FC236}">
                      <a16:creationId xmlns:a16="http://schemas.microsoft.com/office/drawing/2014/main" id="{DCD27109-A806-75C4-1927-6FA397FEECC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13453" y="5442737"/>
                  <a:ext cx="444587" cy="2665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0D209D93-5AAB-D39F-3C39-CFE848E821E6}"/>
                  </a:ext>
                </a:extLst>
              </p:cNvPr>
              <p:cNvGrpSpPr/>
              <p:nvPr/>
            </p:nvGrpSpPr>
            <p:grpSpPr>
              <a:xfrm>
                <a:off x="3437205" y="5227723"/>
                <a:ext cx="1028114" cy="561513"/>
                <a:chOff x="3511201" y="5201843"/>
                <a:chExt cx="1075502" cy="587394"/>
              </a:xfrm>
            </p:grpSpPr>
            <p:sp>
              <p:nvSpPr>
                <p:cNvPr id="63" name="!! Private Cloud">
                  <a:extLst>
                    <a:ext uri="{FF2B5EF4-FFF2-40B4-BE49-F238E27FC236}">
                      <a16:creationId xmlns:a16="http://schemas.microsoft.com/office/drawing/2014/main" id="{5AD1AE41-41B8-4E25-EF21-822784BFCA71}"/>
                    </a:ext>
                  </a:extLst>
                </p:cNvPr>
                <p:cNvSpPr/>
                <p:nvPr/>
              </p:nvSpPr>
              <p:spPr>
                <a:xfrm>
                  <a:off x="3511201" y="5201843"/>
                  <a:ext cx="1075502" cy="587394"/>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FFFFFF"/>
                </a:solidFill>
                <a:ln w="12700" cap="flat">
                  <a:solidFill>
                    <a:srgbClr val="00C1D5"/>
                  </a:solidFill>
                  <a:prstDash val="solid"/>
                  <a:miter/>
                </a:ln>
              </p:spPr>
              <p:txBody>
                <a:bodyPr rtlCol="0" anchor="ctr"/>
                <a:lstStyle/>
                <a:p>
                  <a:pPr defTabSz="792075">
                    <a:defRPr/>
                  </a:pPr>
                  <a:endParaRPr lang="en-US" sz="1560">
                    <a:solidFill>
                      <a:schemeClr val="tx2"/>
                    </a:solidFill>
                    <a:latin typeface="Metropolis"/>
                  </a:endParaRPr>
                </a:p>
              </p:txBody>
            </p:sp>
            <p:grpSp>
              <p:nvGrpSpPr>
                <p:cNvPr id="456" name="Group 455">
                  <a:extLst>
                    <a:ext uri="{FF2B5EF4-FFF2-40B4-BE49-F238E27FC236}">
                      <a16:creationId xmlns:a16="http://schemas.microsoft.com/office/drawing/2014/main" id="{2347CD41-73CF-09CA-E652-1FD9695AC237}"/>
                    </a:ext>
                  </a:extLst>
                </p:cNvPr>
                <p:cNvGrpSpPr/>
                <p:nvPr/>
              </p:nvGrpSpPr>
              <p:grpSpPr>
                <a:xfrm>
                  <a:off x="3799839" y="5449539"/>
                  <a:ext cx="773489" cy="228636"/>
                  <a:chOff x="7544438" y="5413635"/>
                  <a:chExt cx="585629" cy="173107"/>
                </a:xfrm>
              </p:grpSpPr>
              <p:sp>
                <p:nvSpPr>
                  <p:cNvPr id="457" name="Rectangle 456">
                    <a:extLst>
                      <a:ext uri="{FF2B5EF4-FFF2-40B4-BE49-F238E27FC236}">
                        <a16:creationId xmlns:a16="http://schemas.microsoft.com/office/drawing/2014/main" id="{8F794383-7894-E102-7A0B-3FC9F08C00F9}"/>
                      </a:ext>
                    </a:extLst>
                  </p:cNvPr>
                  <p:cNvSpPr/>
                  <p:nvPr/>
                </p:nvSpPr>
                <p:spPr>
                  <a:xfrm>
                    <a:off x="7544438" y="5423330"/>
                    <a:ext cx="75308" cy="753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60" name="Rectangle 459">
                    <a:extLst>
                      <a:ext uri="{FF2B5EF4-FFF2-40B4-BE49-F238E27FC236}">
                        <a16:creationId xmlns:a16="http://schemas.microsoft.com/office/drawing/2014/main" id="{DB87829B-2A0A-C9F1-1B76-C6568B936C47}"/>
                      </a:ext>
                    </a:extLst>
                  </p:cNvPr>
                  <p:cNvSpPr/>
                  <p:nvPr/>
                </p:nvSpPr>
                <p:spPr>
                  <a:xfrm>
                    <a:off x="7630407" y="5423330"/>
                    <a:ext cx="75308" cy="753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63" name="Rectangle 462">
                    <a:extLst>
                      <a:ext uri="{FF2B5EF4-FFF2-40B4-BE49-F238E27FC236}">
                        <a16:creationId xmlns:a16="http://schemas.microsoft.com/office/drawing/2014/main" id="{48F0DF82-C0F1-B230-9D03-D7A784B2C642}"/>
                      </a:ext>
                    </a:extLst>
                  </p:cNvPr>
                  <p:cNvSpPr/>
                  <p:nvPr/>
                </p:nvSpPr>
                <p:spPr>
                  <a:xfrm>
                    <a:off x="7544438" y="5511433"/>
                    <a:ext cx="75308" cy="753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64" name="Rectangle 463">
                    <a:extLst>
                      <a:ext uri="{FF2B5EF4-FFF2-40B4-BE49-F238E27FC236}">
                        <a16:creationId xmlns:a16="http://schemas.microsoft.com/office/drawing/2014/main" id="{92BA33D2-A632-1111-DEBF-A2E6234E668A}"/>
                      </a:ext>
                    </a:extLst>
                  </p:cNvPr>
                  <p:cNvSpPr/>
                  <p:nvPr/>
                </p:nvSpPr>
                <p:spPr>
                  <a:xfrm>
                    <a:off x="7630407" y="5511433"/>
                    <a:ext cx="75308" cy="753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67" name="TextBox 466">
                    <a:extLst>
                      <a:ext uri="{FF2B5EF4-FFF2-40B4-BE49-F238E27FC236}">
                        <a16:creationId xmlns:a16="http://schemas.microsoft.com/office/drawing/2014/main" id="{5D06E5B0-ECF6-67EC-21B9-4C77506DDEF4}"/>
                      </a:ext>
                    </a:extLst>
                  </p:cNvPr>
                  <p:cNvSpPr txBox="1"/>
                  <p:nvPr/>
                </p:nvSpPr>
                <p:spPr>
                  <a:xfrm>
                    <a:off x="7757806" y="5413635"/>
                    <a:ext cx="372261" cy="146260"/>
                  </a:xfrm>
                  <a:prstGeom prst="rect">
                    <a:avLst/>
                  </a:prstGeom>
                  <a:noFill/>
                </p:spPr>
                <p:txBody>
                  <a:bodyPr wrap="square" lIns="0" tIns="0" rIns="0" bIns="0" rtlCol="0">
                    <a:spAutoFit/>
                  </a:bodyPr>
                  <a:lstStyle/>
                  <a:p>
                    <a:pPr>
                      <a:defRPr/>
                    </a:pPr>
                    <a:r>
                      <a:rPr lang="en-US" sz="600">
                        <a:solidFill>
                          <a:srgbClr val="00C1D5"/>
                        </a:solidFill>
                        <a:latin typeface="Metropolis"/>
                      </a:rPr>
                      <a:t>Microsoft</a:t>
                    </a:r>
                  </a:p>
                  <a:p>
                    <a:pPr>
                      <a:defRPr/>
                    </a:pPr>
                    <a:r>
                      <a:rPr lang="en-US" sz="600">
                        <a:solidFill>
                          <a:srgbClr val="00C1D5"/>
                        </a:solidFill>
                        <a:latin typeface="Metropolis"/>
                      </a:rPr>
                      <a:t>Azure</a:t>
                    </a:r>
                  </a:p>
                </p:txBody>
              </p:sp>
            </p:grpSp>
          </p:grpSp>
          <p:grpSp>
            <p:nvGrpSpPr>
              <p:cNvPr id="51" name="Group 50">
                <a:extLst>
                  <a:ext uri="{FF2B5EF4-FFF2-40B4-BE49-F238E27FC236}">
                    <a16:creationId xmlns:a16="http://schemas.microsoft.com/office/drawing/2014/main" id="{412CFA18-EDE6-3C58-DDBF-32009ADB31BB}"/>
                  </a:ext>
                </a:extLst>
              </p:cNvPr>
              <p:cNvGrpSpPr/>
              <p:nvPr/>
            </p:nvGrpSpPr>
            <p:grpSpPr>
              <a:xfrm>
                <a:off x="4867030" y="5227723"/>
                <a:ext cx="1028114" cy="561513"/>
                <a:chOff x="4861030" y="5201843"/>
                <a:chExt cx="1075502" cy="587394"/>
              </a:xfrm>
            </p:grpSpPr>
            <p:sp>
              <p:nvSpPr>
                <p:cNvPr id="61" name="!! Private Cloud">
                  <a:extLst>
                    <a:ext uri="{FF2B5EF4-FFF2-40B4-BE49-F238E27FC236}">
                      <a16:creationId xmlns:a16="http://schemas.microsoft.com/office/drawing/2014/main" id="{45F7A6CE-130F-B75F-C586-963A1B27D1CD}"/>
                    </a:ext>
                  </a:extLst>
                </p:cNvPr>
                <p:cNvSpPr/>
                <p:nvPr/>
              </p:nvSpPr>
              <p:spPr>
                <a:xfrm>
                  <a:off x="4861030" y="5201843"/>
                  <a:ext cx="1075502" cy="587394"/>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FFFFFF"/>
                </a:solidFill>
                <a:ln w="12700" cap="flat">
                  <a:solidFill>
                    <a:srgbClr val="717074"/>
                  </a:solidFill>
                  <a:prstDash val="solid"/>
                  <a:miter/>
                </a:ln>
              </p:spPr>
              <p:txBody>
                <a:bodyPr rtlCol="0" anchor="ctr"/>
                <a:lstStyle/>
                <a:p>
                  <a:pPr defTabSz="792075">
                    <a:defRPr/>
                  </a:pPr>
                  <a:endParaRPr lang="en-US" sz="1560">
                    <a:solidFill>
                      <a:schemeClr val="tx2"/>
                    </a:solidFill>
                    <a:latin typeface="Metropolis"/>
                  </a:endParaRPr>
                </a:p>
              </p:txBody>
            </p:sp>
            <p:pic>
              <p:nvPicPr>
                <p:cNvPr id="62" name="Picture 10" descr="Introducing 3rd Gen AMD EPYC™ Server Processors | AMD">
                  <a:extLst>
                    <a:ext uri="{FF2B5EF4-FFF2-40B4-BE49-F238E27FC236}">
                      <a16:creationId xmlns:a16="http://schemas.microsoft.com/office/drawing/2014/main" id="{8599B84B-BCCB-1170-D0BD-7279A9994F94}"/>
                    </a:ext>
                  </a:extLst>
                </p:cNvPr>
                <p:cNvPicPr>
                  <a:picLocks noChangeAspect="1" noChangeArrowheads="1"/>
                </p:cNvPicPr>
                <p:nvPr/>
              </p:nvPicPr>
              <p:blipFill rotWithShape="1">
                <a:blip r:embed="rId26">
                  <a:extLst>
                    <a:ext uri="{BEBA8EAE-BF5A-486C-A8C5-ECC9F3942E4B}">
                      <a14:imgProps xmlns:a14="http://schemas.microsoft.com/office/drawing/2010/main">
                        <a14:imgLayer r:embed="rId27">
                          <a14:imgEffect>
                            <a14:colorTemperature colorTemp="1500"/>
                          </a14:imgEffect>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l="18827" t="23003" r="17690" b="23847"/>
                <a:stretch/>
              </p:blipFill>
              <p:spPr bwMode="auto">
                <a:xfrm>
                  <a:off x="5111594" y="5410001"/>
                  <a:ext cx="648380" cy="3054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D2A6473E-5D83-777E-A731-E27985B98875}"/>
                  </a:ext>
                </a:extLst>
              </p:cNvPr>
              <p:cNvGrpSpPr/>
              <p:nvPr/>
            </p:nvGrpSpPr>
            <p:grpSpPr>
              <a:xfrm>
                <a:off x="6296855" y="5227723"/>
                <a:ext cx="1028114" cy="561513"/>
                <a:chOff x="6196344" y="5201843"/>
                <a:chExt cx="1075502" cy="587394"/>
              </a:xfrm>
            </p:grpSpPr>
            <p:sp>
              <p:nvSpPr>
                <p:cNvPr id="59" name="!! Private Cloud">
                  <a:extLst>
                    <a:ext uri="{FF2B5EF4-FFF2-40B4-BE49-F238E27FC236}">
                      <a16:creationId xmlns:a16="http://schemas.microsoft.com/office/drawing/2014/main" id="{838BEC8A-E1F8-D936-CF40-BDE1F8C59CCF}"/>
                    </a:ext>
                  </a:extLst>
                </p:cNvPr>
                <p:cNvSpPr/>
                <p:nvPr/>
              </p:nvSpPr>
              <p:spPr>
                <a:xfrm>
                  <a:off x="6196344" y="5201843"/>
                  <a:ext cx="1075502" cy="587394"/>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FFFFFF"/>
                </a:solidFill>
                <a:ln w="12700" cap="flat">
                  <a:solidFill>
                    <a:srgbClr val="0091DA"/>
                  </a:solidFill>
                  <a:prstDash val="solid"/>
                  <a:miter/>
                </a:ln>
              </p:spPr>
              <p:txBody>
                <a:bodyPr rtlCol="0" anchor="ctr"/>
                <a:lstStyle/>
                <a:p>
                  <a:pPr defTabSz="792075">
                    <a:defRPr/>
                  </a:pPr>
                  <a:endParaRPr lang="en-US" sz="1560">
                    <a:solidFill>
                      <a:schemeClr val="tx2"/>
                    </a:solidFill>
                    <a:latin typeface="Metropolis"/>
                  </a:endParaRPr>
                </a:p>
              </p:txBody>
            </p:sp>
            <p:pic>
              <p:nvPicPr>
                <p:cNvPr id="60" name="Picture 4" descr="IBM Cloud - Wikipedia">
                  <a:extLst>
                    <a:ext uri="{FF2B5EF4-FFF2-40B4-BE49-F238E27FC236}">
                      <a16:creationId xmlns:a16="http://schemas.microsoft.com/office/drawing/2014/main" id="{4566D6E6-ADD4-FDC4-EC29-C41CB5A80DDB}"/>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7524" t="8356" r="1" b="6517"/>
                <a:stretch/>
              </p:blipFill>
              <p:spPr bwMode="auto">
                <a:xfrm>
                  <a:off x="6541044" y="5386140"/>
                  <a:ext cx="548085" cy="360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DF29CE5B-52F2-7928-442F-0A24042A9948}"/>
                  </a:ext>
                </a:extLst>
              </p:cNvPr>
              <p:cNvGrpSpPr/>
              <p:nvPr/>
            </p:nvGrpSpPr>
            <p:grpSpPr>
              <a:xfrm>
                <a:off x="7726680" y="5227723"/>
                <a:ext cx="1028114" cy="561513"/>
                <a:chOff x="7458553" y="5201843"/>
                <a:chExt cx="1075502" cy="587394"/>
              </a:xfrm>
            </p:grpSpPr>
            <p:sp>
              <p:nvSpPr>
                <p:cNvPr id="57" name="!! Private Cloud">
                  <a:extLst>
                    <a:ext uri="{FF2B5EF4-FFF2-40B4-BE49-F238E27FC236}">
                      <a16:creationId xmlns:a16="http://schemas.microsoft.com/office/drawing/2014/main" id="{D09B7887-88BA-C77C-693D-97694086AB6F}"/>
                    </a:ext>
                  </a:extLst>
                </p:cNvPr>
                <p:cNvSpPr/>
                <p:nvPr/>
              </p:nvSpPr>
              <p:spPr>
                <a:xfrm>
                  <a:off x="7458553" y="5201843"/>
                  <a:ext cx="1075502" cy="587394"/>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FFFFFF"/>
                </a:solidFill>
                <a:ln w="12700" cap="flat">
                  <a:solidFill>
                    <a:srgbClr val="C00000"/>
                  </a:solidFill>
                  <a:prstDash val="solid"/>
                  <a:miter/>
                </a:ln>
              </p:spPr>
              <p:txBody>
                <a:bodyPr rtlCol="0" anchor="ctr"/>
                <a:lstStyle/>
                <a:p>
                  <a:pPr defTabSz="792075">
                    <a:defRPr/>
                  </a:pPr>
                  <a:endParaRPr lang="en-US" sz="1560">
                    <a:solidFill>
                      <a:schemeClr val="tx2"/>
                    </a:solidFill>
                    <a:latin typeface="Metropolis"/>
                  </a:endParaRPr>
                </a:p>
              </p:txBody>
            </p:sp>
            <p:pic>
              <p:nvPicPr>
                <p:cNvPr id="58" name="Picture 6" descr="Oracle wants to remove barriers to the cloud with Microsoft partnership -  Tech - Mi Community - Xiaomi">
                  <a:extLst>
                    <a:ext uri="{FF2B5EF4-FFF2-40B4-BE49-F238E27FC236}">
                      <a16:creationId xmlns:a16="http://schemas.microsoft.com/office/drawing/2014/main" id="{1165EF35-A345-1F88-A9E0-18217E8834F8}"/>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b="43344"/>
                <a:stretch/>
              </p:blipFill>
              <p:spPr bwMode="auto">
                <a:xfrm>
                  <a:off x="7733159" y="5413645"/>
                  <a:ext cx="630402" cy="2873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92462EEF-7E59-5A44-B116-6C801379E33D}"/>
                  </a:ext>
                </a:extLst>
              </p:cNvPr>
              <p:cNvGrpSpPr/>
              <p:nvPr/>
            </p:nvGrpSpPr>
            <p:grpSpPr>
              <a:xfrm>
                <a:off x="9156506" y="5227723"/>
                <a:ext cx="1028114" cy="561513"/>
                <a:chOff x="8869142" y="5201843"/>
                <a:chExt cx="1075502" cy="587394"/>
              </a:xfrm>
            </p:grpSpPr>
            <p:sp>
              <p:nvSpPr>
                <p:cNvPr id="55" name="!! Private Cloud">
                  <a:extLst>
                    <a:ext uri="{FF2B5EF4-FFF2-40B4-BE49-F238E27FC236}">
                      <a16:creationId xmlns:a16="http://schemas.microsoft.com/office/drawing/2014/main" id="{A24FC58E-0DE8-9016-A49E-A21C84301DF5}"/>
                    </a:ext>
                  </a:extLst>
                </p:cNvPr>
                <p:cNvSpPr/>
                <p:nvPr/>
              </p:nvSpPr>
              <p:spPr>
                <a:xfrm>
                  <a:off x="8869142" y="5201843"/>
                  <a:ext cx="1075502" cy="587394"/>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FFFFFF"/>
                </a:solidFill>
                <a:ln w="12700" cap="flat">
                  <a:solidFill>
                    <a:srgbClr val="EB7500"/>
                  </a:solidFill>
                  <a:prstDash val="solid"/>
                  <a:miter/>
                </a:ln>
              </p:spPr>
              <p:txBody>
                <a:bodyPr rtlCol="0" anchor="ctr"/>
                <a:lstStyle/>
                <a:p>
                  <a:pPr defTabSz="792075">
                    <a:defRPr/>
                  </a:pPr>
                  <a:endParaRPr lang="en-US" sz="1560">
                    <a:solidFill>
                      <a:schemeClr val="tx2"/>
                    </a:solidFill>
                    <a:latin typeface="Metropolis"/>
                  </a:endParaRPr>
                </a:p>
              </p:txBody>
            </p:sp>
            <p:pic>
              <p:nvPicPr>
                <p:cNvPr id="56" name="Picture 2" descr="Alibaba Cloud invests USD283 million to accelerate global partner  innovations | Financial IT">
                  <a:extLst>
                    <a:ext uri="{FF2B5EF4-FFF2-40B4-BE49-F238E27FC236}">
                      <a16:creationId xmlns:a16="http://schemas.microsoft.com/office/drawing/2014/main" id="{684A8F8C-C677-2BEE-1258-0C84887F0B27}"/>
                    </a:ext>
                  </a:extLst>
                </p:cNvPr>
                <p:cNvPicPr>
                  <a:picLocks noChangeAspect="1" noChangeArrowheads="1"/>
                </p:cNvPicPr>
                <p:nvPr/>
              </p:nvPicPr>
              <p:blipFill rotWithShape="1">
                <a:blip r:embed="rId30">
                  <a:extLst>
                    <a:ext uri="{BEBA8EAE-BF5A-486C-A8C5-ECC9F3942E4B}">
                      <a14:imgProps xmlns:a14="http://schemas.microsoft.com/office/drawing/2010/main">
                        <a14:imgLayer r:embed="rId31">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l="7519" t="26336" r="8954" b="28478"/>
                <a:stretch/>
              </p:blipFill>
              <p:spPr bwMode="auto">
                <a:xfrm>
                  <a:off x="9163600" y="5409024"/>
                  <a:ext cx="576147" cy="311678"/>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6" name="Group 5">
            <a:extLst>
              <a:ext uri="{FF2B5EF4-FFF2-40B4-BE49-F238E27FC236}">
                <a16:creationId xmlns:a16="http://schemas.microsoft.com/office/drawing/2014/main" id="{280372D3-FF24-F456-6A91-6DDCFCF67F90}"/>
              </a:ext>
            </a:extLst>
          </p:cNvPr>
          <p:cNvGrpSpPr/>
          <p:nvPr/>
        </p:nvGrpSpPr>
        <p:grpSpPr>
          <a:xfrm>
            <a:off x="790801" y="5297382"/>
            <a:ext cx="10607224" cy="835154"/>
            <a:chOff x="826077" y="5297868"/>
            <a:chExt cx="10609987" cy="835372"/>
          </a:xfrm>
        </p:grpSpPr>
        <p:grpSp>
          <p:nvGrpSpPr>
            <p:cNvPr id="7" name="Group 6">
              <a:extLst>
                <a:ext uri="{FF2B5EF4-FFF2-40B4-BE49-F238E27FC236}">
                  <a16:creationId xmlns:a16="http://schemas.microsoft.com/office/drawing/2014/main" id="{A8585D76-F845-1F70-CB80-51990635BEBA}"/>
                </a:ext>
              </a:extLst>
            </p:cNvPr>
            <p:cNvGrpSpPr/>
            <p:nvPr/>
          </p:nvGrpSpPr>
          <p:grpSpPr>
            <a:xfrm>
              <a:off x="826077" y="5297868"/>
              <a:ext cx="4747816" cy="459457"/>
              <a:chOff x="826077" y="5297868"/>
              <a:chExt cx="4747816" cy="459457"/>
            </a:xfrm>
          </p:grpSpPr>
          <p:grpSp>
            <p:nvGrpSpPr>
              <p:cNvPr id="484" name="Group 483">
                <a:extLst>
                  <a:ext uri="{FF2B5EF4-FFF2-40B4-BE49-F238E27FC236}">
                    <a16:creationId xmlns:a16="http://schemas.microsoft.com/office/drawing/2014/main" id="{4009DF2C-4F9E-2871-2E84-34054494ADF8}"/>
                  </a:ext>
                </a:extLst>
              </p:cNvPr>
              <p:cNvGrpSpPr/>
              <p:nvPr/>
            </p:nvGrpSpPr>
            <p:grpSpPr>
              <a:xfrm>
                <a:off x="3756003" y="5297868"/>
                <a:ext cx="841248" cy="459457"/>
                <a:chOff x="3634274" y="5297868"/>
                <a:chExt cx="841248" cy="459457"/>
              </a:xfrm>
            </p:grpSpPr>
            <p:sp>
              <p:nvSpPr>
                <p:cNvPr id="497" name="!! Private Cloud">
                  <a:extLst>
                    <a:ext uri="{FF2B5EF4-FFF2-40B4-BE49-F238E27FC236}">
                      <a16:creationId xmlns:a16="http://schemas.microsoft.com/office/drawing/2014/main" id="{17F46213-6DDB-EE93-4AED-1FFD239355E0}"/>
                    </a:ext>
                  </a:extLst>
                </p:cNvPr>
                <p:cNvSpPr>
                  <a:spLocks noChangeAspect="1"/>
                </p:cNvSpPr>
                <p:nvPr/>
              </p:nvSpPr>
              <p:spPr>
                <a:xfrm>
                  <a:off x="3634274" y="5297868"/>
                  <a:ext cx="841248" cy="459457"/>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FFFFFF"/>
                </a:solidFill>
                <a:ln w="12700" cap="flat">
                  <a:solidFill>
                    <a:srgbClr val="0060EA"/>
                  </a:solidFill>
                  <a:prstDash val="solid"/>
                  <a:miter/>
                </a:ln>
              </p:spPr>
              <p:txBody>
                <a:bodyPr rtlCol="0" anchor="ctr"/>
                <a:lstStyle/>
                <a:p>
                  <a:pPr defTabSz="792075">
                    <a:defRPr/>
                  </a:pPr>
                  <a:endParaRPr lang="en-US" sz="1560">
                    <a:solidFill>
                      <a:schemeClr val="tx2"/>
                    </a:solidFill>
                    <a:latin typeface="Metropolis"/>
                  </a:endParaRPr>
                </a:p>
              </p:txBody>
            </p:sp>
            <p:sp>
              <p:nvSpPr>
                <p:cNvPr id="498" name="TextBox 497">
                  <a:extLst>
                    <a:ext uri="{FF2B5EF4-FFF2-40B4-BE49-F238E27FC236}">
                      <a16:creationId xmlns:a16="http://schemas.microsoft.com/office/drawing/2014/main" id="{040A7936-CD67-018A-E3AF-1BDD6A31A0B0}"/>
                    </a:ext>
                  </a:extLst>
                </p:cNvPr>
                <p:cNvSpPr txBox="1"/>
                <p:nvPr/>
              </p:nvSpPr>
              <p:spPr>
                <a:xfrm>
                  <a:off x="3798880" y="5502299"/>
                  <a:ext cx="550291" cy="204671"/>
                </a:xfrm>
                <a:prstGeom prst="rect">
                  <a:avLst/>
                </a:prstGeom>
                <a:noFill/>
                <a:ln>
                  <a:noFill/>
                </a:ln>
              </p:spPr>
              <p:txBody>
                <a:bodyPr wrap="square" lIns="0" tIns="0" rIns="0" bIns="0" rtlCol="0">
                  <a:spAutoFit/>
                </a:bodyPr>
                <a:lstStyle/>
                <a:p>
                  <a:pPr algn="ctr" defTabSz="791837">
                    <a:lnSpc>
                      <a:spcPct val="95000"/>
                    </a:lnSpc>
                    <a:defRPr/>
                  </a:pPr>
                  <a:r>
                    <a:rPr lang="en-US" sz="700" spc="-17">
                      <a:solidFill>
                        <a:srgbClr val="0060EA"/>
                      </a:solidFill>
                      <a:latin typeface="Metropolis"/>
                    </a:rPr>
                    <a:t>TELCO </a:t>
                  </a:r>
                  <a:br>
                    <a:rPr lang="en-US" sz="700" spc="-17">
                      <a:solidFill>
                        <a:srgbClr val="0060EA"/>
                      </a:solidFill>
                      <a:latin typeface="Metropolis"/>
                    </a:rPr>
                  </a:br>
                  <a:r>
                    <a:rPr lang="en-US" sz="700" spc="-17">
                      <a:solidFill>
                        <a:srgbClr val="0060EA"/>
                      </a:solidFill>
                      <a:latin typeface="Metropolis"/>
                    </a:rPr>
                    <a:t>CLOUDS</a:t>
                  </a:r>
                </a:p>
              </p:txBody>
            </p:sp>
          </p:grpSp>
          <p:grpSp>
            <p:nvGrpSpPr>
              <p:cNvPr id="485" name="Group 484">
                <a:extLst>
                  <a:ext uri="{FF2B5EF4-FFF2-40B4-BE49-F238E27FC236}">
                    <a16:creationId xmlns:a16="http://schemas.microsoft.com/office/drawing/2014/main" id="{CC890278-4802-289A-A35D-A85434D58BE2}"/>
                  </a:ext>
                </a:extLst>
              </p:cNvPr>
              <p:cNvGrpSpPr/>
              <p:nvPr/>
            </p:nvGrpSpPr>
            <p:grpSpPr>
              <a:xfrm>
                <a:off x="2779361" y="5297868"/>
                <a:ext cx="841248" cy="459457"/>
                <a:chOff x="2662077" y="5297868"/>
                <a:chExt cx="841248" cy="459457"/>
              </a:xfrm>
            </p:grpSpPr>
            <p:sp>
              <p:nvSpPr>
                <p:cNvPr id="495" name="!! Private Cloud">
                  <a:extLst>
                    <a:ext uri="{FF2B5EF4-FFF2-40B4-BE49-F238E27FC236}">
                      <a16:creationId xmlns:a16="http://schemas.microsoft.com/office/drawing/2014/main" id="{2423CB82-1166-41D9-F570-EEBC518FCB91}"/>
                    </a:ext>
                  </a:extLst>
                </p:cNvPr>
                <p:cNvSpPr>
                  <a:spLocks noChangeAspect="1"/>
                </p:cNvSpPr>
                <p:nvPr/>
              </p:nvSpPr>
              <p:spPr>
                <a:xfrm>
                  <a:off x="2662077" y="5297868"/>
                  <a:ext cx="841248" cy="459457"/>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FFFFFF"/>
                </a:solidFill>
                <a:ln w="12700" cap="flat">
                  <a:solidFill>
                    <a:srgbClr val="D96981"/>
                  </a:solidFill>
                  <a:prstDash val="solid"/>
                  <a:miter/>
                </a:ln>
              </p:spPr>
              <p:txBody>
                <a:bodyPr rtlCol="0" anchor="ctr"/>
                <a:lstStyle/>
                <a:p>
                  <a:pPr defTabSz="792075">
                    <a:defRPr/>
                  </a:pPr>
                  <a:endParaRPr lang="en-US" sz="1560">
                    <a:solidFill>
                      <a:srgbClr val="D96981"/>
                    </a:solidFill>
                    <a:latin typeface="Metropolis"/>
                  </a:endParaRPr>
                </a:p>
              </p:txBody>
            </p:sp>
            <p:sp>
              <p:nvSpPr>
                <p:cNvPr id="496" name="TextBox 495">
                  <a:extLst>
                    <a:ext uri="{FF2B5EF4-FFF2-40B4-BE49-F238E27FC236}">
                      <a16:creationId xmlns:a16="http://schemas.microsoft.com/office/drawing/2014/main" id="{C93FFB39-23C2-817D-E3E8-25A0F20ED2FB}"/>
                    </a:ext>
                  </a:extLst>
                </p:cNvPr>
                <p:cNvSpPr txBox="1"/>
                <p:nvPr/>
              </p:nvSpPr>
              <p:spPr>
                <a:xfrm>
                  <a:off x="2852264" y="5502299"/>
                  <a:ext cx="550291" cy="204671"/>
                </a:xfrm>
                <a:prstGeom prst="rect">
                  <a:avLst/>
                </a:prstGeom>
                <a:noFill/>
              </p:spPr>
              <p:txBody>
                <a:bodyPr wrap="square" lIns="0" tIns="0" rIns="0" bIns="0" rtlCol="0">
                  <a:spAutoFit/>
                </a:bodyPr>
                <a:lstStyle/>
                <a:p>
                  <a:pPr algn="ctr" defTabSz="791837">
                    <a:lnSpc>
                      <a:spcPct val="95000"/>
                    </a:lnSpc>
                    <a:defRPr/>
                  </a:pPr>
                  <a:r>
                    <a:rPr lang="en-US" sz="700" spc="-17">
                      <a:solidFill>
                        <a:srgbClr val="D96981"/>
                      </a:solidFill>
                      <a:latin typeface="Metropolis"/>
                    </a:rPr>
                    <a:t>SOVEREIGN</a:t>
                  </a:r>
                  <a:br>
                    <a:rPr lang="en-US" sz="700" spc="-17">
                      <a:solidFill>
                        <a:srgbClr val="D96981"/>
                      </a:solidFill>
                      <a:latin typeface="Metropolis"/>
                    </a:rPr>
                  </a:br>
                  <a:r>
                    <a:rPr lang="en-US" sz="700" spc="-17">
                      <a:solidFill>
                        <a:srgbClr val="D96981"/>
                      </a:solidFill>
                      <a:latin typeface="Metropolis"/>
                    </a:rPr>
                    <a:t>CLOUDS</a:t>
                  </a:r>
                </a:p>
              </p:txBody>
            </p:sp>
          </p:grpSp>
          <p:grpSp>
            <p:nvGrpSpPr>
              <p:cNvPr id="486" name="Group 485">
                <a:extLst>
                  <a:ext uri="{FF2B5EF4-FFF2-40B4-BE49-F238E27FC236}">
                    <a16:creationId xmlns:a16="http://schemas.microsoft.com/office/drawing/2014/main" id="{0907173E-37E4-4805-487B-92B3AEF93D5A}"/>
                  </a:ext>
                </a:extLst>
              </p:cNvPr>
              <p:cNvGrpSpPr/>
              <p:nvPr/>
            </p:nvGrpSpPr>
            <p:grpSpPr>
              <a:xfrm>
                <a:off x="1802719" y="5297868"/>
                <a:ext cx="841248" cy="459457"/>
                <a:chOff x="1665980" y="5297868"/>
                <a:chExt cx="841248" cy="459457"/>
              </a:xfrm>
            </p:grpSpPr>
            <p:sp>
              <p:nvSpPr>
                <p:cNvPr id="493" name="!! Private Cloud">
                  <a:extLst>
                    <a:ext uri="{FF2B5EF4-FFF2-40B4-BE49-F238E27FC236}">
                      <a16:creationId xmlns:a16="http://schemas.microsoft.com/office/drawing/2014/main" id="{5FA73578-7934-6215-2B8F-752990BDF1A6}"/>
                    </a:ext>
                  </a:extLst>
                </p:cNvPr>
                <p:cNvSpPr>
                  <a:spLocks noChangeAspect="1"/>
                </p:cNvSpPr>
                <p:nvPr/>
              </p:nvSpPr>
              <p:spPr>
                <a:xfrm>
                  <a:off x="1665980" y="5297868"/>
                  <a:ext cx="841248" cy="459457"/>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FFFFFF"/>
                </a:solidFill>
                <a:ln w="12700" cap="flat">
                  <a:solidFill>
                    <a:srgbClr val="0060E9"/>
                  </a:solidFill>
                  <a:prstDash val="solid"/>
                  <a:miter/>
                </a:ln>
              </p:spPr>
              <p:txBody>
                <a:bodyPr rtlCol="0" anchor="ctr"/>
                <a:lstStyle/>
                <a:p>
                  <a:pPr defTabSz="792075">
                    <a:defRPr/>
                  </a:pPr>
                  <a:endParaRPr lang="en-US" sz="1560">
                    <a:solidFill>
                      <a:schemeClr val="tx2"/>
                    </a:solidFill>
                    <a:latin typeface="Metropolis"/>
                  </a:endParaRPr>
                </a:p>
              </p:txBody>
            </p:sp>
            <p:sp>
              <p:nvSpPr>
                <p:cNvPr id="494" name="TextBox 493">
                  <a:extLst>
                    <a:ext uri="{FF2B5EF4-FFF2-40B4-BE49-F238E27FC236}">
                      <a16:creationId xmlns:a16="http://schemas.microsoft.com/office/drawing/2014/main" id="{6661AD10-8DCF-2334-6F22-EC84A4F2AFDA}"/>
                    </a:ext>
                  </a:extLst>
                </p:cNvPr>
                <p:cNvSpPr txBox="1"/>
                <p:nvPr/>
              </p:nvSpPr>
              <p:spPr>
                <a:xfrm>
                  <a:off x="1787731" y="5502297"/>
                  <a:ext cx="640685" cy="204671"/>
                </a:xfrm>
                <a:prstGeom prst="rect">
                  <a:avLst/>
                </a:prstGeom>
                <a:noFill/>
              </p:spPr>
              <p:txBody>
                <a:bodyPr wrap="square" lIns="0" tIns="0" rIns="0" bIns="0" rtlCol="0">
                  <a:spAutoFit/>
                </a:bodyPr>
                <a:lstStyle/>
                <a:p>
                  <a:pPr algn="ctr" defTabSz="791837">
                    <a:lnSpc>
                      <a:spcPct val="95000"/>
                    </a:lnSpc>
                    <a:defRPr/>
                  </a:pPr>
                  <a:r>
                    <a:rPr lang="en-US" sz="700" spc="-17">
                      <a:solidFill>
                        <a:srgbClr val="0060E9"/>
                      </a:solidFill>
                      <a:latin typeface="Metropolis"/>
                    </a:rPr>
                    <a:t>PARTNER </a:t>
                  </a:r>
                  <a:br>
                    <a:rPr lang="en-US" sz="700" spc="-17">
                      <a:solidFill>
                        <a:srgbClr val="0060E9"/>
                      </a:solidFill>
                      <a:latin typeface="Metropolis"/>
                    </a:rPr>
                  </a:br>
                  <a:r>
                    <a:rPr lang="en-US" sz="700" spc="-17">
                      <a:solidFill>
                        <a:srgbClr val="0060E9"/>
                      </a:solidFill>
                      <a:latin typeface="Metropolis"/>
                    </a:rPr>
                    <a:t>CLOUDS</a:t>
                  </a:r>
                </a:p>
              </p:txBody>
            </p:sp>
          </p:grpSp>
          <p:grpSp>
            <p:nvGrpSpPr>
              <p:cNvPr id="487" name="Group 486">
                <a:extLst>
                  <a:ext uri="{FF2B5EF4-FFF2-40B4-BE49-F238E27FC236}">
                    <a16:creationId xmlns:a16="http://schemas.microsoft.com/office/drawing/2014/main" id="{E6ED329A-4F29-ABC5-AECD-8FDCE33902C1}"/>
                  </a:ext>
                </a:extLst>
              </p:cNvPr>
              <p:cNvGrpSpPr/>
              <p:nvPr/>
            </p:nvGrpSpPr>
            <p:grpSpPr>
              <a:xfrm>
                <a:off x="4732645" y="5297868"/>
                <a:ext cx="841248" cy="459457"/>
                <a:chOff x="4598101" y="5297868"/>
                <a:chExt cx="841248" cy="459457"/>
              </a:xfrm>
            </p:grpSpPr>
            <p:sp>
              <p:nvSpPr>
                <p:cNvPr id="491" name="!! Private Cloud">
                  <a:extLst>
                    <a:ext uri="{FF2B5EF4-FFF2-40B4-BE49-F238E27FC236}">
                      <a16:creationId xmlns:a16="http://schemas.microsoft.com/office/drawing/2014/main" id="{A616F32A-3646-4D61-4A56-B388BCC99FF0}"/>
                    </a:ext>
                  </a:extLst>
                </p:cNvPr>
                <p:cNvSpPr>
                  <a:spLocks noChangeAspect="1"/>
                </p:cNvSpPr>
                <p:nvPr/>
              </p:nvSpPr>
              <p:spPr>
                <a:xfrm>
                  <a:off x="4598101" y="5297868"/>
                  <a:ext cx="841248" cy="459457"/>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FFFFFF"/>
                </a:solidFill>
                <a:ln w="12700" cap="flat">
                  <a:solidFill>
                    <a:schemeClr val="accent5"/>
                  </a:solidFill>
                  <a:prstDash val="solid"/>
                  <a:miter/>
                </a:ln>
              </p:spPr>
              <p:txBody>
                <a:bodyPr rtlCol="0" anchor="ctr"/>
                <a:lstStyle/>
                <a:p>
                  <a:pPr defTabSz="792075">
                    <a:defRPr/>
                  </a:pPr>
                  <a:endParaRPr lang="en-US" sz="1560">
                    <a:solidFill>
                      <a:schemeClr val="tx2"/>
                    </a:solidFill>
                    <a:latin typeface="Metropolis"/>
                  </a:endParaRPr>
                </a:p>
              </p:txBody>
            </p:sp>
            <p:sp>
              <p:nvSpPr>
                <p:cNvPr id="492" name="TextBox 491">
                  <a:extLst>
                    <a:ext uri="{FF2B5EF4-FFF2-40B4-BE49-F238E27FC236}">
                      <a16:creationId xmlns:a16="http://schemas.microsoft.com/office/drawing/2014/main" id="{AE0134D1-FAE1-8457-3739-3A3049BA2233}"/>
                    </a:ext>
                  </a:extLst>
                </p:cNvPr>
                <p:cNvSpPr txBox="1"/>
                <p:nvPr/>
              </p:nvSpPr>
              <p:spPr>
                <a:xfrm>
                  <a:off x="4785676" y="5490636"/>
                  <a:ext cx="550291" cy="204671"/>
                </a:xfrm>
                <a:prstGeom prst="rect">
                  <a:avLst/>
                </a:prstGeom>
                <a:noFill/>
                <a:ln>
                  <a:noFill/>
                </a:ln>
              </p:spPr>
              <p:txBody>
                <a:bodyPr wrap="square" lIns="0" tIns="0" rIns="0" bIns="0" rtlCol="0">
                  <a:spAutoFit/>
                </a:bodyPr>
                <a:lstStyle/>
                <a:p>
                  <a:pPr algn="ctr" defTabSz="791837">
                    <a:lnSpc>
                      <a:spcPct val="95000"/>
                    </a:lnSpc>
                    <a:defRPr/>
                  </a:pPr>
                  <a:r>
                    <a:rPr lang="en-US" sz="700" spc="-17">
                      <a:solidFill>
                        <a:schemeClr val="accent5"/>
                      </a:solidFill>
                      <a:latin typeface="Metropolis"/>
                    </a:rPr>
                    <a:t>EDGE</a:t>
                  </a:r>
                  <a:br>
                    <a:rPr lang="en-US" sz="700" spc="-17">
                      <a:solidFill>
                        <a:schemeClr val="accent5"/>
                      </a:solidFill>
                      <a:latin typeface="Metropolis"/>
                    </a:rPr>
                  </a:br>
                  <a:r>
                    <a:rPr lang="en-US" sz="700" spc="-17">
                      <a:solidFill>
                        <a:schemeClr val="accent5"/>
                      </a:solidFill>
                      <a:latin typeface="Metropolis"/>
                    </a:rPr>
                    <a:t>CLOUDS</a:t>
                  </a:r>
                </a:p>
              </p:txBody>
            </p:sp>
          </p:grpSp>
          <p:grpSp>
            <p:nvGrpSpPr>
              <p:cNvPr id="488" name="Group 487">
                <a:extLst>
                  <a:ext uri="{FF2B5EF4-FFF2-40B4-BE49-F238E27FC236}">
                    <a16:creationId xmlns:a16="http://schemas.microsoft.com/office/drawing/2014/main" id="{8EE6DFE0-4622-E55C-9509-FFDA91F34C6D}"/>
                  </a:ext>
                </a:extLst>
              </p:cNvPr>
              <p:cNvGrpSpPr/>
              <p:nvPr/>
            </p:nvGrpSpPr>
            <p:grpSpPr>
              <a:xfrm>
                <a:off x="826077" y="5297868"/>
                <a:ext cx="841248" cy="459455"/>
                <a:chOff x="826077" y="5297868"/>
                <a:chExt cx="841248" cy="459455"/>
              </a:xfrm>
            </p:grpSpPr>
            <p:sp>
              <p:nvSpPr>
                <p:cNvPr id="489" name="!! Private Cloud">
                  <a:extLst>
                    <a:ext uri="{FF2B5EF4-FFF2-40B4-BE49-F238E27FC236}">
                      <a16:creationId xmlns:a16="http://schemas.microsoft.com/office/drawing/2014/main" id="{3AA72ED4-6259-179F-4C01-AB243DB63F11}"/>
                    </a:ext>
                  </a:extLst>
                </p:cNvPr>
                <p:cNvSpPr>
                  <a:spLocks noChangeAspect="1"/>
                </p:cNvSpPr>
                <p:nvPr/>
              </p:nvSpPr>
              <p:spPr>
                <a:xfrm>
                  <a:off x="826077" y="5297868"/>
                  <a:ext cx="841248" cy="459455"/>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FFFFFF"/>
                </a:solidFill>
                <a:ln w="12700" cap="flat">
                  <a:solidFill>
                    <a:schemeClr val="accent3"/>
                  </a:solidFill>
                  <a:prstDash val="solid"/>
                  <a:miter/>
                </a:ln>
              </p:spPr>
              <p:txBody>
                <a:bodyPr rtlCol="0" anchor="ctr"/>
                <a:lstStyle/>
                <a:p>
                  <a:pPr defTabSz="792075">
                    <a:defRPr/>
                  </a:pPr>
                  <a:endParaRPr lang="en-US" sz="1560">
                    <a:solidFill>
                      <a:schemeClr val="tx2"/>
                    </a:solidFill>
                    <a:latin typeface="Metropolis"/>
                  </a:endParaRPr>
                </a:p>
              </p:txBody>
            </p:sp>
            <p:sp>
              <p:nvSpPr>
                <p:cNvPr id="490" name="TextBox 489">
                  <a:extLst>
                    <a:ext uri="{FF2B5EF4-FFF2-40B4-BE49-F238E27FC236}">
                      <a16:creationId xmlns:a16="http://schemas.microsoft.com/office/drawing/2014/main" id="{FA9D5CFD-8885-1C36-5CDC-16ED9469759E}"/>
                    </a:ext>
                  </a:extLst>
                </p:cNvPr>
                <p:cNvSpPr txBox="1"/>
                <p:nvPr/>
              </p:nvSpPr>
              <p:spPr>
                <a:xfrm>
                  <a:off x="948062" y="5502297"/>
                  <a:ext cx="640685" cy="204671"/>
                </a:xfrm>
                <a:prstGeom prst="rect">
                  <a:avLst/>
                </a:prstGeom>
                <a:noFill/>
              </p:spPr>
              <p:txBody>
                <a:bodyPr wrap="square" lIns="0" tIns="0" rIns="0" bIns="0" rtlCol="0">
                  <a:spAutoFit/>
                </a:bodyPr>
                <a:lstStyle/>
                <a:p>
                  <a:pPr algn="ctr" defTabSz="791837">
                    <a:lnSpc>
                      <a:spcPct val="95000"/>
                    </a:lnSpc>
                    <a:defRPr/>
                  </a:pPr>
                  <a:r>
                    <a:rPr lang="en-US" sz="700" spc="-17">
                      <a:solidFill>
                        <a:schemeClr val="accent3"/>
                      </a:solidFill>
                      <a:latin typeface="Metropolis"/>
                    </a:rPr>
                    <a:t>PRIVATE </a:t>
                  </a:r>
                  <a:br>
                    <a:rPr lang="en-US" sz="700" spc="-17">
                      <a:solidFill>
                        <a:schemeClr val="accent3"/>
                      </a:solidFill>
                      <a:latin typeface="Metropolis"/>
                    </a:rPr>
                  </a:br>
                  <a:r>
                    <a:rPr lang="en-US" sz="700" spc="-17">
                      <a:solidFill>
                        <a:schemeClr val="accent3"/>
                      </a:solidFill>
                      <a:latin typeface="Metropolis"/>
                    </a:rPr>
                    <a:t>CLOUDS</a:t>
                  </a:r>
                </a:p>
              </p:txBody>
            </p:sp>
          </p:grpSp>
        </p:grpSp>
        <p:grpSp>
          <p:nvGrpSpPr>
            <p:cNvPr id="8" name="Group 7">
              <a:extLst>
                <a:ext uri="{FF2B5EF4-FFF2-40B4-BE49-F238E27FC236}">
                  <a16:creationId xmlns:a16="http://schemas.microsoft.com/office/drawing/2014/main" id="{465B5581-76CA-781F-087B-C919846DA84E}"/>
                </a:ext>
              </a:extLst>
            </p:cNvPr>
            <p:cNvGrpSpPr/>
            <p:nvPr/>
          </p:nvGrpSpPr>
          <p:grpSpPr>
            <a:xfrm>
              <a:off x="5708693" y="5915360"/>
              <a:ext cx="5724144" cy="217880"/>
              <a:chOff x="2011079" y="5995674"/>
              <a:chExt cx="8169843" cy="266155"/>
            </a:xfrm>
          </p:grpSpPr>
          <p:cxnSp>
            <p:nvCxnSpPr>
              <p:cNvPr id="482" name="Straight Connector 481">
                <a:extLst>
                  <a:ext uri="{FF2B5EF4-FFF2-40B4-BE49-F238E27FC236}">
                    <a16:creationId xmlns:a16="http://schemas.microsoft.com/office/drawing/2014/main" id="{5F6B7857-0D3B-F212-F1AE-C9D1A47560F4}"/>
                  </a:ext>
                </a:extLst>
              </p:cNvPr>
              <p:cNvCxnSpPr>
                <a:cxnSpLocks/>
              </p:cNvCxnSpPr>
              <p:nvPr/>
            </p:nvCxnSpPr>
            <p:spPr bwMode="gray">
              <a:xfrm>
                <a:off x="2011079" y="6144867"/>
                <a:ext cx="8169843" cy="0"/>
              </a:xfrm>
              <a:prstGeom prst="line">
                <a:avLst/>
              </a:prstGeom>
              <a:ln w="19050">
                <a:solidFill>
                  <a:schemeClr val="accent3">
                    <a:alpha val="5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4E9FBD50-2270-4EBB-4CC5-FF3B4911615F}"/>
                  </a:ext>
                </a:extLst>
              </p:cNvPr>
              <p:cNvSpPr txBox="1"/>
              <p:nvPr/>
            </p:nvSpPr>
            <p:spPr>
              <a:xfrm>
                <a:off x="5199929" y="5995674"/>
                <a:ext cx="1792142" cy="266155"/>
              </a:xfrm>
              <a:prstGeom prst="rect">
                <a:avLst/>
              </a:prstGeom>
              <a:solidFill>
                <a:schemeClr val="bg1"/>
              </a:solidFill>
            </p:spPr>
            <p:txBody>
              <a:bodyPr wrap="square" lIns="0" tIns="0" rIns="0" bIns="0" rtlCol="0">
                <a:spAutoFit/>
              </a:bodyPr>
              <a:lstStyle/>
              <a:p>
                <a:pPr algn="ctr">
                  <a:lnSpc>
                    <a:spcPct val="130000"/>
                  </a:lnSpc>
                  <a:defRPr/>
                </a:pPr>
                <a:r>
                  <a:rPr lang="en-US" sz="1200">
                    <a:solidFill>
                      <a:srgbClr val="3F3F3F"/>
                    </a:solidFill>
                    <a:latin typeface="Metropolis"/>
                  </a:rPr>
                  <a:t>Public Clouds</a:t>
                </a:r>
              </a:p>
            </p:txBody>
          </p:sp>
        </p:grpSp>
        <p:grpSp>
          <p:nvGrpSpPr>
            <p:cNvPr id="9" name="Group 8">
              <a:extLst>
                <a:ext uri="{FF2B5EF4-FFF2-40B4-BE49-F238E27FC236}">
                  <a16:creationId xmlns:a16="http://schemas.microsoft.com/office/drawing/2014/main" id="{EB64BFB9-D134-2766-24E7-766A9D94D8F5}"/>
                </a:ext>
              </a:extLst>
            </p:cNvPr>
            <p:cNvGrpSpPr/>
            <p:nvPr/>
          </p:nvGrpSpPr>
          <p:grpSpPr>
            <a:xfrm>
              <a:off x="5709287" y="5297868"/>
              <a:ext cx="5726777" cy="459666"/>
              <a:chOff x="5709287" y="5297868"/>
              <a:chExt cx="5726777" cy="459666"/>
            </a:xfrm>
          </p:grpSpPr>
          <p:grpSp>
            <p:nvGrpSpPr>
              <p:cNvPr id="13" name="Group 12">
                <a:extLst>
                  <a:ext uri="{FF2B5EF4-FFF2-40B4-BE49-F238E27FC236}">
                    <a16:creationId xmlns:a16="http://schemas.microsoft.com/office/drawing/2014/main" id="{52498ACD-6C4B-6B36-678B-6FFBB466AC33}"/>
                  </a:ext>
                </a:extLst>
              </p:cNvPr>
              <p:cNvGrpSpPr/>
              <p:nvPr/>
            </p:nvGrpSpPr>
            <p:grpSpPr>
              <a:xfrm>
                <a:off x="5709287" y="5297868"/>
                <a:ext cx="841635" cy="459666"/>
                <a:chOff x="2047631" y="5201843"/>
                <a:chExt cx="1075502" cy="587394"/>
              </a:xfrm>
            </p:grpSpPr>
            <p:sp>
              <p:nvSpPr>
                <p:cNvPr id="477" name="!! Private Cloud">
                  <a:extLst>
                    <a:ext uri="{FF2B5EF4-FFF2-40B4-BE49-F238E27FC236}">
                      <a16:creationId xmlns:a16="http://schemas.microsoft.com/office/drawing/2014/main" id="{2E61DA96-EFDF-2CCC-E1A2-7BD2AD30B161}"/>
                    </a:ext>
                  </a:extLst>
                </p:cNvPr>
                <p:cNvSpPr/>
                <p:nvPr/>
              </p:nvSpPr>
              <p:spPr>
                <a:xfrm>
                  <a:off x="2047631" y="5201843"/>
                  <a:ext cx="1075502" cy="587394"/>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FFFFFF"/>
                </a:solidFill>
                <a:ln w="12700" cap="flat">
                  <a:solidFill>
                    <a:srgbClr val="F8981D"/>
                  </a:solidFill>
                  <a:prstDash val="solid"/>
                  <a:miter/>
                </a:ln>
              </p:spPr>
              <p:txBody>
                <a:bodyPr rtlCol="0" anchor="ctr"/>
                <a:lstStyle/>
                <a:p>
                  <a:pPr defTabSz="792075">
                    <a:defRPr/>
                  </a:pPr>
                  <a:endParaRPr lang="en-US" sz="1560">
                    <a:solidFill>
                      <a:schemeClr val="tx2"/>
                    </a:solidFill>
                    <a:latin typeface="Metropolis"/>
                  </a:endParaRPr>
                </a:p>
              </p:txBody>
            </p:sp>
            <p:pic>
              <p:nvPicPr>
                <p:cNvPr id="480" name="Picture 2">
                  <a:extLst>
                    <a:ext uri="{FF2B5EF4-FFF2-40B4-BE49-F238E27FC236}">
                      <a16:creationId xmlns:a16="http://schemas.microsoft.com/office/drawing/2014/main" id="{289C28F9-8318-4F9B-09FD-117FD9A6135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13453" y="5442737"/>
                  <a:ext cx="444587" cy="2665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75A7F142-9B55-A5B3-7A7C-4B647E16AE6D}"/>
                  </a:ext>
                </a:extLst>
              </p:cNvPr>
              <p:cNvGrpSpPr/>
              <p:nvPr/>
            </p:nvGrpSpPr>
            <p:grpSpPr>
              <a:xfrm>
                <a:off x="6686316" y="5297868"/>
                <a:ext cx="841635" cy="459666"/>
                <a:chOff x="3511201" y="5201843"/>
                <a:chExt cx="1075502" cy="587394"/>
              </a:xfrm>
            </p:grpSpPr>
            <p:sp>
              <p:nvSpPr>
                <p:cNvPr id="27" name="!! Private Cloud">
                  <a:extLst>
                    <a:ext uri="{FF2B5EF4-FFF2-40B4-BE49-F238E27FC236}">
                      <a16:creationId xmlns:a16="http://schemas.microsoft.com/office/drawing/2014/main" id="{1A6E9E4C-1392-FAD1-689F-3C26A71271F9}"/>
                    </a:ext>
                  </a:extLst>
                </p:cNvPr>
                <p:cNvSpPr/>
                <p:nvPr/>
              </p:nvSpPr>
              <p:spPr>
                <a:xfrm>
                  <a:off x="3511201" y="5201843"/>
                  <a:ext cx="1075502" cy="587394"/>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FFFFFF"/>
                </a:solidFill>
                <a:ln w="12700" cap="flat">
                  <a:solidFill>
                    <a:srgbClr val="00C1D5"/>
                  </a:solidFill>
                  <a:prstDash val="solid"/>
                  <a:miter/>
                </a:ln>
              </p:spPr>
              <p:txBody>
                <a:bodyPr rtlCol="0" anchor="ctr"/>
                <a:lstStyle/>
                <a:p>
                  <a:pPr defTabSz="792075">
                    <a:defRPr/>
                  </a:pPr>
                  <a:endParaRPr lang="en-US" sz="1560">
                    <a:solidFill>
                      <a:schemeClr val="tx2"/>
                    </a:solidFill>
                    <a:latin typeface="Metropolis"/>
                  </a:endParaRPr>
                </a:p>
              </p:txBody>
            </p:sp>
            <p:grpSp>
              <p:nvGrpSpPr>
                <p:cNvPr id="28" name="Group 27">
                  <a:extLst>
                    <a:ext uri="{FF2B5EF4-FFF2-40B4-BE49-F238E27FC236}">
                      <a16:creationId xmlns:a16="http://schemas.microsoft.com/office/drawing/2014/main" id="{D4E5F1CF-10B3-03C6-9ADA-4BA95484163B}"/>
                    </a:ext>
                  </a:extLst>
                </p:cNvPr>
                <p:cNvGrpSpPr/>
                <p:nvPr/>
              </p:nvGrpSpPr>
              <p:grpSpPr>
                <a:xfrm>
                  <a:off x="3799839" y="5449553"/>
                  <a:ext cx="773489" cy="235980"/>
                  <a:chOff x="7544438" y="5413635"/>
                  <a:chExt cx="585629" cy="178667"/>
                </a:xfrm>
              </p:grpSpPr>
              <p:sp>
                <p:nvSpPr>
                  <p:cNvPr id="29" name="Rectangle 28">
                    <a:extLst>
                      <a:ext uri="{FF2B5EF4-FFF2-40B4-BE49-F238E27FC236}">
                        <a16:creationId xmlns:a16="http://schemas.microsoft.com/office/drawing/2014/main" id="{0063A7D6-5F38-20DA-A8FD-9155BD728123}"/>
                      </a:ext>
                    </a:extLst>
                  </p:cNvPr>
                  <p:cNvSpPr/>
                  <p:nvPr/>
                </p:nvSpPr>
                <p:spPr>
                  <a:xfrm>
                    <a:off x="7544438" y="5423330"/>
                    <a:ext cx="75308" cy="753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32" name="Rectangle 31">
                    <a:extLst>
                      <a:ext uri="{FF2B5EF4-FFF2-40B4-BE49-F238E27FC236}">
                        <a16:creationId xmlns:a16="http://schemas.microsoft.com/office/drawing/2014/main" id="{6C3BF5DE-0891-07CF-B5B0-43D52AC26B33}"/>
                      </a:ext>
                    </a:extLst>
                  </p:cNvPr>
                  <p:cNvSpPr/>
                  <p:nvPr/>
                </p:nvSpPr>
                <p:spPr>
                  <a:xfrm>
                    <a:off x="7630407" y="5423330"/>
                    <a:ext cx="75308" cy="753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38" name="Rectangle 37">
                    <a:extLst>
                      <a:ext uri="{FF2B5EF4-FFF2-40B4-BE49-F238E27FC236}">
                        <a16:creationId xmlns:a16="http://schemas.microsoft.com/office/drawing/2014/main" id="{FCAF74C9-D3EB-CFBC-9108-88512B8E9659}"/>
                      </a:ext>
                    </a:extLst>
                  </p:cNvPr>
                  <p:cNvSpPr/>
                  <p:nvPr/>
                </p:nvSpPr>
                <p:spPr>
                  <a:xfrm>
                    <a:off x="7544438" y="5511433"/>
                    <a:ext cx="75308" cy="753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73" name="Rectangle 472">
                    <a:extLst>
                      <a:ext uri="{FF2B5EF4-FFF2-40B4-BE49-F238E27FC236}">
                        <a16:creationId xmlns:a16="http://schemas.microsoft.com/office/drawing/2014/main" id="{CD7CF2FB-964F-97FE-7ACB-4015BE89C85A}"/>
                      </a:ext>
                    </a:extLst>
                  </p:cNvPr>
                  <p:cNvSpPr/>
                  <p:nvPr/>
                </p:nvSpPr>
                <p:spPr>
                  <a:xfrm>
                    <a:off x="7630407" y="5511433"/>
                    <a:ext cx="75308" cy="753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spcAft>
                        <a:spcPts val="600"/>
                      </a:spcAft>
                      <a:defRPr/>
                    </a:pPr>
                    <a:endParaRPr lang="en-US" sz="1200">
                      <a:solidFill>
                        <a:srgbClr val="FFFFFF"/>
                      </a:solidFill>
                      <a:latin typeface="Metropolis"/>
                    </a:endParaRPr>
                  </a:p>
                </p:txBody>
              </p:sp>
              <p:sp>
                <p:nvSpPr>
                  <p:cNvPr id="474" name="TextBox 473">
                    <a:extLst>
                      <a:ext uri="{FF2B5EF4-FFF2-40B4-BE49-F238E27FC236}">
                        <a16:creationId xmlns:a16="http://schemas.microsoft.com/office/drawing/2014/main" id="{24C76BF2-F109-3D0F-4FB0-89D13A74E146}"/>
                      </a:ext>
                    </a:extLst>
                  </p:cNvPr>
                  <p:cNvSpPr txBox="1"/>
                  <p:nvPr/>
                </p:nvSpPr>
                <p:spPr>
                  <a:xfrm>
                    <a:off x="7757806" y="5413635"/>
                    <a:ext cx="372261" cy="178667"/>
                  </a:xfrm>
                  <a:prstGeom prst="rect">
                    <a:avLst/>
                  </a:prstGeom>
                  <a:noFill/>
                </p:spPr>
                <p:txBody>
                  <a:bodyPr wrap="square" lIns="0" tIns="0" rIns="0" bIns="0" rtlCol="0">
                    <a:spAutoFit/>
                  </a:bodyPr>
                  <a:lstStyle/>
                  <a:p>
                    <a:pPr>
                      <a:defRPr/>
                    </a:pPr>
                    <a:r>
                      <a:rPr lang="en-US" sz="600">
                        <a:solidFill>
                          <a:srgbClr val="00C1D5"/>
                        </a:solidFill>
                        <a:latin typeface="Metropolis"/>
                      </a:rPr>
                      <a:t>Microsoft</a:t>
                    </a:r>
                  </a:p>
                  <a:p>
                    <a:pPr>
                      <a:defRPr/>
                    </a:pPr>
                    <a:r>
                      <a:rPr lang="en-US" sz="600">
                        <a:solidFill>
                          <a:srgbClr val="00C1D5"/>
                        </a:solidFill>
                        <a:latin typeface="Metropolis"/>
                      </a:rPr>
                      <a:t>Azure</a:t>
                    </a:r>
                  </a:p>
                </p:txBody>
              </p:sp>
            </p:grpSp>
          </p:grpSp>
          <p:grpSp>
            <p:nvGrpSpPr>
              <p:cNvPr id="15" name="Group 14">
                <a:extLst>
                  <a:ext uri="{FF2B5EF4-FFF2-40B4-BE49-F238E27FC236}">
                    <a16:creationId xmlns:a16="http://schemas.microsoft.com/office/drawing/2014/main" id="{5C5AAA66-6984-DD3B-7989-D9EFE9DAB2CC}"/>
                  </a:ext>
                </a:extLst>
              </p:cNvPr>
              <p:cNvGrpSpPr/>
              <p:nvPr/>
            </p:nvGrpSpPr>
            <p:grpSpPr>
              <a:xfrm>
                <a:off x="7663345" y="5297868"/>
                <a:ext cx="841635" cy="459666"/>
                <a:chOff x="4861030" y="5201843"/>
                <a:chExt cx="1075502" cy="587394"/>
              </a:xfrm>
            </p:grpSpPr>
            <p:sp>
              <p:nvSpPr>
                <p:cNvPr id="25" name="!! Private Cloud">
                  <a:extLst>
                    <a:ext uri="{FF2B5EF4-FFF2-40B4-BE49-F238E27FC236}">
                      <a16:creationId xmlns:a16="http://schemas.microsoft.com/office/drawing/2014/main" id="{6C517223-BAC6-E6A5-811D-CF4CE01E90C3}"/>
                    </a:ext>
                  </a:extLst>
                </p:cNvPr>
                <p:cNvSpPr/>
                <p:nvPr/>
              </p:nvSpPr>
              <p:spPr>
                <a:xfrm>
                  <a:off x="4861030" y="5201843"/>
                  <a:ext cx="1075502" cy="587394"/>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FFFFFF"/>
                </a:solidFill>
                <a:ln w="12700" cap="flat">
                  <a:solidFill>
                    <a:srgbClr val="717074"/>
                  </a:solidFill>
                  <a:prstDash val="solid"/>
                  <a:miter/>
                </a:ln>
              </p:spPr>
              <p:txBody>
                <a:bodyPr rtlCol="0" anchor="ctr"/>
                <a:lstStyle/>
                <a:p>
                  <a:pPr defTabSz="792075">
                    <a:defRPr/>
                  </a:pPr>
                  <a:endParaRPr lang="en-US" sz="1560">
                    <a:solidFill>
                      <a:schemeClr val="tx2"/>
                    </a:solidFill>
                    <a:latin typeface="Metropolis"/>
                  </a:endParaRPr>
                </a:p>
              </p:txBody>
            </p:sp>
            <p:pic>
              <p:nvPicPr>
                <p:cNvPr id="26" name="Picture 10" descr="Introducing 3rd Gen AMD EPYC™ Server Processors | AMD">
                  <a:extLst>
                    <a:ext uri="{FF2B5EF4-FFF2-40B4-BE49-F238E27FC236}">
                      <a16:creationId xmlns:a16="http://schemas.microsoft.com/office/drawing/2014/main" id="{C71EA6BF-7D97-D9D7-10A5-B0007B6743B3}"/>
                    </a:ext>
                  </a:extLst>
                </p:cNvPr>
                <p:cNvPicPr>
                  <a:picLocks noChangeAspect="1" noChangeArrowheads="1"/>
                </p:cNvPicPr>
                <p:nvPr/>
              </p:nvPicPr>
              <p:blipFill rotWithShape="1">
                <a:blip r:embed="rId26">
                  <a:extLst>
                    <a:ext uri="{BEBA8EAE-BF5A-486C-A8C5-ECC9F3942E4B}">
                      <a14:imgProps xmlns:a14="http://schemas.microsoft.com/office/drawing/2010/main">
                        <a14:imgLayer r:embed="rId27">
                          <a14:imgEffect>
                            <a14:colorTemperature colorTemp="1500"/>
                          </a14:imgEffect>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l="18827" t="23003" r="17690" b="23847"/>
                <a:stretch/>
              </p:blipFill>
              <p:spPr bwMode="auto">
                <a:xfrm>
                  <a:off x="5111594" y="5410001"/>
                  <a:ext cx="648380" cy="3054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87F4C246-2F75-0436-3CAF-93B6294E753E}"/>
                  </a:ext>
                </a:extLst>
              </p:cNvPr>
              <p:cNvGrpSpPr/>
              <p:nvPr/>
            </p:nvGrpSpPr>
            <p:grpSpPr>
              <a:xfrm>
                <a:off x="8640374" y="5297868"/>
                <a:ext cx="841635" cy="459666"/>
                <a:chOff x="6196344" y="5201843"/>
                <a:chExt cx="1075502" cy="587394"/>
              </a:xfrm>
            </p:grpSpPr>
            <p:sp>
              <p:nvSpPr>
                <p:cNvPr id="23" name="!! Private Cloud">
                  <a:extLst>
                    <a:ext uri="{FF2B5EF4-FFF2-40B4-BE49-F238E27FC236}">
                      <a16:creationId xmlns:a16="http://schemas.microsoft.com/office/drawing/2014/main" id="{4AF6CC04-52F2-EBFC-4652-A03774C373DF}"/>
                    </a:ext>
                  </a:extLst>
                </p:cNvPr>
                <p:cNvSpPr/>
                <p:nvPr/>
              </p:nvSpPr>
              <p:spPr>
                <a:xfrm>
                  <a:off x="6196344" y="5201843"/>
                  <a:ext cx="1075502" cy="587394"/>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FFFFFF"/>
                </a:solidFill>
                <a:ln w="12700" cap="flat">
                  <a:solidFill>
                    <a:srgbClr val="0091DA"/>
                  </a:solidFill>
                  <a:prstDash val="solid"/>
                  <a:miter/>
                </a:ln>
              </p:spPr>
              <p:txBody>
                <a:bodyPr rtlCol="0" anchor="ctr"/>
                <a:lstStyle/>
                <a:p>
                  <a:pPr defTabSz="792075">
                    <a:defRPr/>
                  </a:pPr>
                  <a:endParaRPr lang="en-US" sz="1560">
                    <a:solidFill>
                      <a:schemeClr val="tx2"/>
                    </a:solidFill>
                    <a:latin typeface="Metropolis"/>
                  </a:endParaRPr>
                </a:p>
              </p:txBody>
            </p:sp>
            <p:pic>
              <p:nvPicPr>
                <p:cNvPr id="24" name="Picture 4" descr="IBM Cloud - Wikipedia">
                  <a:extLst>
                    <a:ext uri="{FF2B5EF4-FFF2-40B4-BE49-F238E27FC236}">
                      <a16:creationId xmlns:a16="http://schemas.microsoft.com/office/drawing/2014/main" id="{910A3D12-C6FB-1C95-12A5-51AC8F025B00}"/>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7524" t="8356" r="1" b="6517"/>
                <a:stretch/>
              </p:blipFill>
              <p:spPr bwMode="auto">
                <a:xfrm>
                  <a:off x="6541044" y="5386140"/>
                  <a:ext cx="548085" cy="360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EF0600BC-E7F5-9CB3-B885-4A1535235666}"/>
                  </a:ext>
                </a:extLst>
              </p:cNvPr>
              <p:cNvGrpSpPr/>
              <p:nvPr/>
            </p:nvGrpSpPr>
            <p:grpSpPr>
              <a:xfrm>
                <a:off x="9617403" y="5297868"/>
                <a:ext cx="841635" cy="459666"/>
                <a:chOff x="7458553" y="5201843"/>
                <a:chExt cx="1075502" cy="587394"/>
              </a:xfrm>
            </p:grpSpPr>
            <p:sp>
              <p:nvSpPr>
                <p:cNvPr id="21" name="!! Private Cloud">
                  <a:extLst>
                    <a:ext uri="{FF2B5EF4-FFF2-40B4-BE49-F238E27FC236}">
                      <a16:creationId xmlns:a16="http://schemas.microsoft.com/office/drawing/2014/main" id="{2C2CD636-FE94-FD76-CA92-F3BA706AC91A}"/>
                    </a:ext>
                  </a:extLst>
                </p:cNvPr>
                <p:cNvSpPr/>
                <p:nvPr/>
              </p:nvSpPr>
              <p:spPr>
                <a:xfrm>
                  <a:off x="7458553" y="5201843"/>
                  <a:ext cx="1075502" cy="587394"/>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FFFFFF"/>
                </a:solidFill>
                <a:ln w="12700" cap="flat">
                  <a:solidFill>
                    <a:srgbClr val="C00000"/>
                  </a:solidFill>
                  <a:prstDash val="solid"/>
                  <a:miter/>
                </a:ln>
              </p:spPr>
              <p:txBody>
                <a:bodyPr rtlCol="0" anchor="ctr"/>
                <a:lstStyle/>
                <a:p>
                  <a:pPr defTabSz="792075">
                    <a:defRPr/>
                  </a:pPr>
                  <a:endParaRPr lang="en-US" sz="1560">
                    <a:solidFill>
                      <a:schemeClr val="tx2"/>
                    </a:solidFill>
                    <a:latin typeface="Metropolis"/>
                  </a:endParaRPr>
                </a:p>
              </p:txBody>
            </p:sp>
            <p:pic>
              <p:nvPicPr>
                <p:cNvPr id="22" name="Picture 6" descr="Oracle wants to remove barriers to the cloud with Microsoft partnership -  Tech - Mi Community - Xiaomi">
                  <a:extLst>
                    <a:ext uri="{FF2B5EF4-FFF2-40B4-BE49-F238E27FC236}">
                      <a16:creationId xmlns:a16="http://schemas.microsoft.com/office/drawing/2014/main" id="{964F186A-A69D-2E38-22C4-AEEE0E5725F9}"/>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b="43344"/>
                <a:stretch/>
              </p:blipFill>
              <p:spPr bwMode="auto">
                <a:xfrm>
                  <a:off x="7733159" y="5413645"/>
                  <a:ext cx="630402" cy="2873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731E9D5E-804B-5C97-A3F5-489FC18946D3}"/>
                  </a:ext>
                </a:extLst>
              </p:cNvPr>
              <p:cNvGrpSpPr/>
              <p:nvPr/>
            </p:nvGrpSpPr>
            <p:grpSpPr>
              <a:xfrm>
                <a:off x="10594429" y="5297868"/>
                <a:ext cx="841635" cy="459666"/>
                <a:chOff x="8869142" y="5201843"/>
                <a:chExt cx="1075502" cy="587394"/>
              </a:xfrm>
            </p:grpSpPr>
            <p:sp>
              <p:nvSpPr>
                <p:cNvPr id="19" name="!! Private Cloud">
                  <a:extLst>
                    <a:ext uri="{FF2B5EF4-FFF2-40B4-BE49-F238E27FC236}">
                      <a16:creationId xmlns:a16="http://schemas.microsoft.com/office/drawing/2014/main" id="{19F007B0-1AB5-DB81-9FF0-EE80FE658DEA}"/>
                    </a:ext>
                  </a:extLst>
                </p:cNvPr>
                <p:cNvSpPr/>
                <p:nvPr/>
              </p:nvSpPr>
              <p:spPr>
                <a:xfrm>
                  <a:off x="8869142" y="5201843"/>
                  <a:ext cx="1075502" cy="587394"/>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FFFFFF"/>
                </a:solidFill>
                <a:ln w="12700" cap="flat">
                  <a:solidFill>
                    <a:srgbClr val="EB7500"/>
                  </a:solidFill>
                  <a:prstDash val="solid"/>
                  <a:miter/>
                </a:ln>
              </p:spPr>
              <p:txBody>
                <a:bodyPr rtlCol="0" anchor="ctr"/>
                <a:lstStyle/>
                <a:p>
                  <a:pPr defTabSz="792075">
                    <a:defRPr/>
                  </a:pPr>
                  <a:endParaRPr lang="en-US" sz="1560">
                    <a:solidFill>
                      <a:schemeClr val="tx2"/>
                    </a:solidFill>
                    <a:latin typeface="Metropolis"/>
                  </a:endParaRPr>
                </a:p>
              </p:txBody>
            </p:sp>
            <p:pic>
              <p:nvPicPr>
                <p:cNvPr id="20" name="Picture 2" descr="Alibaba Cloud invests USD283 million to accelerate global partner  innovations | Financial IT">
                  <a:extLst>
                    <a:ext uri="{FF2B5EF4-FFF2-40B4-BE49-F238E27FC236}">
                      <a16:creationId xmlns:a16="http://schemas.microsoft.com/office/drawing/2014/main" id="{169A4BE7-A5E7-3728-6B53-D29DDD9D6E7D}"/>
                    </a:ext>
                  </a:extLst>
                </p:cNvPr>
                <p:cNvPicPr>
                  <a:picLocks noChangeAspect="1" noChangeArrowheads="1"/>
                </p:cNvPicPr>
                <p:nvPr/>
              </p:nvPicPr>
              <p:blipFill rotWithShape="1">
                <a:blip r:embed="rId30">
                  <a:extLst>
                    <a:ext uri="{BEBA8EAE-BF5A-486C-A8C5-ECC9F3942E4B}">
                      <a14:imgProps xmlns:a14="http://schemas.microsoft.com/office/drawing/2010/main">
                        <a14:imgLayer r:embed="rId31">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l="7519" t="26336" r="8954" b="28478"/>
                <a:stretch/>
              </p:blipFill>
              <p:spPr bwMode="auto">
                <a:xfrm>
                  <a:off x="9163600" y="5409024"/>
                  <a:ext cx="576147" cy="31167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 name="Group 9">
              <a:extLst>
                <a:ext uri="{FF2B5EF4-FFF2-40B4-BE49-F238E27FC236}">
                  <a16:creationId xmlns:a16="http://schemas.microsoft.com/office/drawing/2014/main" id="{543C7362-74D3-749F-56FB-BFB1DDB9B456}"/>
                </a:ext>
              </a:extLst>
            </p:cNvPr>
            <p:cNvGrpSpPr/>
            <p:nvPr/>
          </p:nvGrpSpPr>
          <p:grpSpPr>
            <a:xfrm>
              <a:off x="828157" y="5915360"/>
              <a:ext cx="4745736" cy="217880"/>
              <a:chOff x="2011079" y="5995674"/>
              <a:chExt cx="8169843" cy="266155"/>
            </a:xfrm>
          </p:grpSpPr>
          <p:cxnSp>
            <p:nvCxnSpPr>
              <p:cNvPr id="11" name="Straight Connector 10">
                <a:extLst>
                  <a:ext uri="{FF2B5EF4-FFF2-40B4-BE49-F238E27FC236}">
                    <a16:creationId xmlns:a16="http://schemas.microsoft.com/office/drawing/2014/main" id="{89D4EAA1-203B-C707-F026-3F1328FA31E4}"/>
                  </a:ext>
                </a:extLst>
              </p:cNvPr>
              <p:cNvCxnSpPr>
                <a:cxnSpLocks/>
              </p:cNvCxnSpPr>
              <p:nvPr/>
            </p:nvCxnSpPr>
            <p:spPr bwMode="gray">
              <a:xfrm>
                <a:off x="2011079" y="6144867"/>
                <a:ext cx="8169843" cy="0"/>
              </a:xfrm>
              <a:prstGeom prst="line">
                <a:avLst/>
              </a:prstGeom>
              <a:ln w="19050">
                <a:solidFill>
                  <a:schemeClr val="accent3">
                    <a:alpha val="5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20CB12F-36C8-03F5-8F95-6FA660BC7525}"/>
                  </a:ext>
                </a:extLst>
              </p:cNvPr>
              <p:cNvSpPr txBox="1"/>
              <p:nvPr/>
            </p:nvSpPr>
            <p:spPr>
              <a:xfrm>
                <a:off x="4910589" y="5995674"/>
                <a:ext cx="2370822" cy="266155"/>
              </a:xfrm>
              <a:prstGeom prst="rect">
                <a:avLst/>
              </a:prstGeom>
              <a:solidFill>
                <a:schemeClr val="bg1"/>
              </a:solidFill>
            </p:spPr>
            <p:txBody>
              <a:bodyPr wrap="square" lIns="0" tIns="0" rIns="0" bIns="0" rtlCol="0">
                <a:spAutoFit/>
              </a:bodyPr>
              <a:lstStyle/>
              <a:p>
                <a:pPr algn="ctr">
                  <a:lnSpc>
                    <a:spcPct val="130000"/>
                  </a:lnSpc>
                  <a:defRPr/>
                </a:pPr>
                <a:r>
                  <a:rPr lang="en-US" sz="1200">
                    <a:solidFill>
                      <a:srgbClr val="3F3F3F"/>
                    </a:solidFill>
                    <a:latin typeface="Metropolis"/>
                  </a:rPr>
                  <a:t>VMware Clouds</a:t>
                </a:r>
              </a:p>
            </p:txBody>
          </p:sp>
        </p:grpSp>
      </p:grpSp>
    </p:spTree>
    <p:extLst>
      <p:ext uri="{BB962C8B-B14F-4D97-AF65-F5344CB8AC3E}">
        <p14:creationId xmlns:p14="http://schemas.microsoft.com/office/powerpoint/2010/main" val="994945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45"/>
                                        </p:tgtEl>
                                      </p:cBhvr>
                                    </p:animEffect>
                                    <p:set>
                                      <p:cBhvr>
                                        <p:cTn id="18" dur="1" fill="hold">
                                          <p:stCondLst>
                                            <p:cond delay="499"/>
                                          </p:stCondLst>
                                        </p:cTn>
                                        <p:tgtEl>
                                          <p:spTgt spid="4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2F5A98-8B42-924C-A191-2473A32B7634}"/>
              </a:ext>
            </a:extLst>
          </p:cNvPr>
          <p:cNvSpPr>
            <a:spLocks noGrp="1"/>
          </p:cNvSpPr>
          <p:nvPr>
            <p:ph type="title"/>
          </p:nvPr>
        </p:nvSpPr>
        <p:spPr/>
        <p:txBody>
          <a:bodyPr/>
          <a:lstStyle/>
          <a:p>
            <a:r>
              <a:rPr lang="en-US" dirty="0"/>
              <a:t>Three Vectors of VMware Aria Operations Innovation</a:t>
            </a:r>
          </a:p>
        </p:txBody>
      </p:sp>
      <p:sp>
        <p:nvSpPr>
          <p:cNvPr id="11" name="Subtitle 10">
            <a:extLst>
              <a:ext uri="{FF2B5EF4-FFF2-40B4-BE49-F238E27FC236}">
                <a16:creationId xmlns:a16="http://schemas.microsoft.com/office/drawing/2014/main" id="{34ACE0BB-2339-8F4F-9AFF-4AE9C883D866}"/>
              </a:ext>
            </a:extLst>
          </p:cNvPr>
          <p:cNvSpPr>
            <a:spLocks noGrp="1"/>
          </p:cNvSpPr>
          <p:nvPr>
            <p:ph type="subTitle" idx="10"/>
          </p:nvPr>
        </p:nvSpPr>
        <p:spPr/>
        <p:txBody>
          <a:bodyPr/>
          <a:lstStyle/>
          <a:p>
            <a:r>
              <a:rPr lang="en-US" dirty="0"/>
              <a:t>The core to manage your multi-cloud ecosystem</a:t>
            </a:r>
          </a:p>
        </p:txBody>
      </p:sp>
      <p:grpSp>
        <p:nvGrpSpPr>
          <p:cNvPr id="14" name="Group 13" descr="Machine Learning&#10;">
            <a:extLst>
              <a:ext uri="{FF2B5EF4-FFF2-40B4-BE49-F238E27FC236}">
                <a16:creationId xmlns:a16="http://schemas.microsoft.com/office/drawing/2014/main" id="{608A242C-49E4-0A4A-ACCE-FE8D82D176AD}"/>
              </a:ext>
            </a:extLst>
          </p:cNvPr>
          <p:cNvGrpSpPr/>
          <p:nvPr/>
        </p:nvGrpSpPr>
        <p:grpSpPr>
          <a:xfrm>
            <a:off x="5142862" y="1578942"/>
            <a:ext cx="815455" cy="815455"/>
            <a:chOff x="8445204" y="1955662"/>
            <a:chExt cx="600836" cy="600836"/>
          </a:xfrm>
        </p:grpSpPr>
        <p:sp>
          <p:nvSpPr>
            <p:cNvPr id="15" name="Picture Placeholder 89">
              <a:extLst>
                <a:ext uri="{FF2B5EF4-FFF2-40B4-BE49-F238E27FC236}">
                  <a16:creationId xmlns:a16="http://schemas.microsoft.com/office/drawing/2014/main" id="{9934A121-72D1-6E4F-B915-388E9C21A43A}"/>
                </a:ext>
              </a:extLst>
            </p:cNvPr>
            <p:cNvSpPr/>
            <p:nvPr/>
          </p:nvSpPr>
          <p:spPr>
            <a:xfrm>
              <a:off x="8576557" y="2098273"/>
              <a:ext cx="278807" cy="309471"/>
            </a:xfrm>
            <a:custGeom>
              <a:avLst/>
              <a:gdLst>
                <a:gd name="connsiteX0" fmla="*/ 217702 w 278807"/>
                <a:gd name="connsiteY0" fmla="*/ 309471 h 309471"/>
                <a:gd name="connsiteX1" fmla="*/ 218651 w 278807"/>
                <a:gd name="connsiteY1" fmla="*/ 225038 h 309471"/>
                <a:gd name="connsiteX2" fmla="*/ 258622 w 278807"/>
                <a:gd name="connsiteY2" fmla="*/ 134659 h 309471"/>
                <a:gd name="connsiteX3" fmla="*/ 246542 w 278807"/>
                <a:gd name="connsiteY3" fmla="*/ 52882 h 309471"/>
                <a:gd name="connsiteX4" fmla="*/ 147626 w 278807"/>
                <a:gd name="connsiteY4" fmla="*/ 16010 h 309471"/>
                <a:gd name="connsiteX5" fmla="*/ 60156 w 278807"/>
                <a:gd name="connsiteY5" fmla="*/ 44281 h 309471"/>
                <a:gd name="connsiteX6" fmla="*/ 44914 w 278807"/>
                <a:gd name="connsiteY6" fmla="*/ 122453 h 309471"/>
                <a:gd name="connsiteX7" fmla="*/ 17149 w 278807"/>
                <a:gd name="connsiteY7" fmla="*/ 187596 h 309471"/>
                <a:gd name="connsiteX8" fmla="*/ 19236 w 278807"/>
                <a:gd name="connsiteY8" fmla="*/ 187596 h 309471"/>
                <a:gd name="connsiteX9" fmla="*/ 37261 w 278807"/>
                <a:gd name="connsiteY9" fmla="*/ 195312 h 309471"/>
                <a:gd name="connsiteX10" fmla="*/ 37894 w 278807"/>
                <a:gd name="connsiteY10" fmla="*/ 243569 h 309471"/>
                <a:gd name="connsiteX11" fmla="*/ 52377 w 278807"/>
                <a:gd name="connsiteY11" fmla="*/ 261468 h 309471"/>
                <a:gd name="connsiteX12" fmla="*/ 66608 w 278807"/>
                <a:gd name="connsiteY12" fmla="*/ 261974 h 309471"/>
                <a:gd name="connsiteX13" fmla="*/ 100760 w 278807"/>
                <a:gd name="connsiteY13" fmla="*/ 278987 h 309471"/>
                <a:gd name="connsiteX14" fmla="*/ 102721 w 278807"/>
                <a:gd name="connsiteY14" fmla="*/ 308459 h 309471"/>
                <a:gd name="connsiteX15" fmla="*/ 86910 w 278807"/>
                <a:gd name="connsiteY15" fmla="*/ 307890 h 309471"/>
                <a:gd name="connsiteX16" fmla="*/ 85139 w 278807"/>
                <a:gd name="connsiteY16" fmla="*/ 281453 h 309471"/>
                <a:gd name="connsiteX17" fmla="*/ 66861 w 278807"/>
                <a:gd name="connsiteY17" fmla="*/ 277785 h 309471"/>
                <a:gd name="connsiteX18" fmla="*/ 50164 w 278807"/>
                <a:gd name="connsiteY18" fmla="*/ 277153 h 309471"/>
                <a:gd name="connsiteX19" fmla="*/ 22209 w 278807"/>
                <a:gd name="connsiteY19" fmla="*/ 246036 h 309471"/>
                <a:gd name="connsiteX20" fmla="*/ 22209 w 278807"/>
                <a:gd name="connsiteY20" fmla="*/ 245150 h 309471"/>
                <a:gd name="connsiteX21" fmla="*/ 22209 w 278807"/>
                <a:gd name="connsiteY21" fmla="*/ 244265 h 309471"/>
                <a:gd name="connsiteX22" fmla="*/ 22588 w 278807"/>
                <a:gd name="connsiteY22" fmla="*/ 203977 h 309471"/>
                <a:gd name="connsiteX23" fmla="*/ 17402 w 278807"/>
                <a:gd name="connsiteY23" fmla="*/ 203281 h 309471"/>
                <a:gd name="connsiteX24" fmla="*/ 7093 w 278807"/>
                <a:gd name="connsiteY24" fmla="*/ 201257 h 309471"/>
                <a:gd name="connsiteX25" fmla="*/ 768 w 278807"/>
                <a:gd name="connsiteY25" fmla="*/ 184624 h 309471"/>
                <a:gd name="connsiteX26" fmla="*/ 1085 w 278807"/>
                <a:gd name="connsiteY26" fmla="*/ 183106 h 309471"/>
                <a:gd name="connsiteX27" fmla="*/ 2033 w 278807"/>
                <a:gd name="connsiteY27" fmla="*/ 181841 h 309471"/>
                <a:gd name="connsiteX28" fmla="*/ 29482 w 278807"/>
                <a:gd name="connsiteY28" fmla="*/ 123718 h 309471"/>
                <a:gd name="connsiteX29" fmla="*/ 47381 w 278807"/>
                <a:gd name="connsiteY29" fmla="*/ 35173 h 309471"/>
                <a:gd name="connsiteX30" fmla="*/ 147562 w 278807"/>
                <a:gd name="connsiteY30" fmla="*/ 9 h 309471"/>
                <a:gd name="connsiteX31" fmla="*/ 259065 w 278807"/>
                <a:gd name="connsiteY31" fmla="*/ 42700 h 309471"/>
                <a:gd name="connsiteX32" fmla="*/ 274307 w 278807"/>
                <a:gd name="connsiteY32" fmla="*/ 138075 h 309471"/>
                <a:gd name="connsiteX33" fmla="*/ 232502 w 278807"/>
                <a:gd name="connsiteY33" fmla="*/ 232628 h 309471"/>
                <a:gd name="connsiteX34" fmla="*/ 233387 w 278807"/>
                <a:gd name="connsiteY34" fmla="*/ 307321 h 30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8807" h="309471">
                  <a:moveTo>
                    <a:pt x="217702" y="309471"/>
                  </a:moveTo>
                  <a:cubicBezTo>
                    <a:pt x="216248" y="298340"/>
                    <a:pt x="209227" y="242114"/>
                    <a:pt x="218651" y="225038"/>
                  </a:cubicBezTo>
                  <a:cubicBezTo>
                    <a:pt x="230035" y="204230"/>
                    <a:pt x="251349" y="165523"/>
                    <a:pt x="258622" y="134659"/>
                  </a:cubicBezTo>
                  <a:cubicBezTo>
                    <a:pt x="266718" y="100190"/>
                    <a:pt x="262670" y="72678"/>
                    <a:pt x="246542" y="52882"/>
                  </a:cubicBezTo>
                  <a:cubicBezTo>
                    <a:pt x="214919" y="14492"/>
                    <a:pt x="148321" y="16010"/>
                    <a:pt x="147626" y="16010"/>
                  </a:cubicBezTo>
                  <a:cubicBezTo>
                    <a:pt x="111133" y="16832"/>
                    <a:pt x="77043" y="19678"/>
                    <a:pt x="60156" y="44281"/>
                  </a:cubicBezTo>
                  <a:cubicBezTo>
                    <a:pt x="48772" y="60915"/>
                    <a:pt x="43080" y="103163"/>
                    <a:pt x="44914" y="122453"/>
                  </a:cubicBezTo>
                  <a:cubicBezTo>
                    <a:pt x="46748" y="141743"/>
                    <a:pt x="25055" y="175833"/>
                    <a:pt x="17149" y="187596"/>
                  </a:cubicBezTo>
                  <a:lnTo>
                    <a:pt x="19236" y="187596"/>
                  </a:lnTo>
                  <a:cubicBezTo>
                    <a:pt x="28723" y="188798"/>
                    <a:pt x="34985" y="189557"/>
                    <a:pt x="37261" y="195312"/>
                  </a:cubicBezTo>
                  <a:cubicBezTo>
                    <a:pt x="37957" y="197020"/>
                    <a:pt x="38779" y="199170"/>
                    <a:pt x="37894" y="243569"/>
                  </a:cubicBezTo>
                  <a:cubicBezTo>
                    <a:pt x="38779" y="246858"/>
                    <a:pt x="43017" y="260140"/>
                    <a:pt x="52377" y="261468"/>
                  </a:cubicBezTo>
                  <a:cubicBezTo>
                    <a:pt x="57101" y="261996"/>
                    <a:pt x="61858" y="262165"/>
                    <a:pt x="66608" y="261974"/>
                  </a:cubicBezTo>
                  <a:cubicBezTo>
                    <a:pt x="79889" y="261974"/>
                    <a:pt x="98231" y="261468"/>
                    <a:pt x="100760" y="278987"/>
                  </a:cubicBezTo>
                  <a:cubicBezTo>
                    <a:pt x="102267" y="288736"/>
                    <a:pt x="102923" y="298597"/>
                    <a:pt x="102721" y="308459"/>
                  </a:cubicBezTo>
                  <a:lnTo>
                    <a:pt x="86910" y="307890"/>
                  </a:lnTo>
                  <a:cubicBezTo>
                    <a:pt x="87076" y="299043"/>
                    <a:pt x="86484" y="290199"/>
                    <a:pt x="85139" y="281453"/>
                  </a:cubicBezTo>
                  <a:cubicBezTo>
                    <a:pt x="84633" y="278354"/>
                    <a:pt x="80775" y="277595"/>
                    <a:pt x="66861" y="277785"/>
                  </a:cubicBezTo>
                  <a:cubicBezTo>
                    <a:pt x="61287" y="277988"/>
                    <a:pt x="55706" y="277776"/>
                    <a:pt x="50164" y="277153"/>
                  </a:cubicBezTo>
                  <a:cubicBezTo>
                    <a:pt x="28344" y="273990"/>
                    <a:pt x="22462" y="247174"/>
                    <a:pt x="22209" y="246036"/>
                  </a:cubicBezTo>
                  <a:lnTo>
                    <a:pt x="22209" y="245150"/>
                  </a:lnTo>
                  <a:lnTo>
                    <a:pt x="22209" y="244265"/>
                  </a:lnTo>
                  <a:cubicBezTo>
                    <a:pt x="22209" y="228896"/>
                    <a:pt x="22715" y="211883"/>
                    <a:pt x="22588" y="203977"/>
                  </a:cubicBezTo>
                  <a:lnTo>
                    <a:pt x="17402" y="203281"/>
                  </a:lnTo>
                  <a:cubicBezTo>
                    <a:pt x="13895" y="203040"/>
                    <a:pt x="10431" y="202361"/>
                    <a:pt x="7093" y="201257"/>
                  </a:cubicBezTo>
                  <a:cubicBezTo>
                    <a:pt x="1231" y="197979"/>
                    <a:pt x="-1435" y="190969"/>
                    <a:pt x="768" y="184624"/>
                  </a:cubicBezTo>
                  <a:lnTo>
                    <a:pt x="1085" y="183106"/>
                  </a:lnTo>
                  <a:lnTo>
                    <a:pt x="2033" y="181841"/>
                  </a:lnTo>
                  <a:cubicBezTo>
                    <a:pt x="13228" y="165903"/>
                    <a:pt x="30684" y="136051"/>
                    <a:pt x="29482" y="123718"/>
                  </a:cubicBezTo>
                  <a:cubicBezTo>
                    <a:pt x="27395" y="101898"/>
                    <a:pt x="33530" y="55475"/>
                    <a:pt x="47381" y="35173"/>
                  </a:cubicBezTo>
                  <a:cubicBezTo>
                    <a:pt x="68505" y="4373"/>
                    <a:pt x="106832" y="957"/>
                    <a:pt x="147562" y="9"/>
                  </a:cubicBezTo>
                  <a:cubicBezTo>
                    <a:pt x="150535" y="9"/>
                    <a:pt x="222888" y="-1699"/>
                    <a:pt x="259065" y="42700"/>
                  </a:cubicBezTo>
                  <a:cubicBezTo>
                    <a:pt x="278482" y="66544"/>
                    <a:pt x="283605" y="98609"/>
                    <a:pt x="274307" y="138075"/>
                  </a:cubicBezTo>
                  <a:cubicBezTo>
                    <a:pt x="266212" y="170963"/>
                    <a:pt x="245088" y="209669"/>
                    <a:pt x="232502" y="232628"/>
                  </a:cubicBezTo>
                  <a:cubicBezTo>
                    <a:pt x="227442" y="241861"/>
                    <a:pt x="229972" y="281896"/>
                    <a:pt x="233387" y="307321"/>
                  </a:cubicBezTo>
                  <a:close/>
                </a:path>
              </a:pathLst>
            </a:custGeom>
            <a:solidFill>
              <a:schemeClr val="accent2"/>
            </a:solidFill>
            <a:ln w="6271" cap="flat">
              <a:noFill/>
              <a:prstDash val="solid"/>
              <a:miter/>
            </a:ln>
          </p:spPr>
          <p:txBody>
            <a:bodyPr rtlCol="0" anchor="ctr"/>
            <a:lstStyle/>
            <a:p>
              <a:endParaRPr lang="en-US"/>
            </a:p>
          </p:txBody>
        </p:sp>
        <p:sp>
          <p:nvSpPr>
            <p:cNvPr id="16" name="Picture Placeholder 89">
              <a:extLst>
                <a:ext uri="{FF2B5EF4-FFF2-40B4-BE49-F238E27FC236}">
                  <a16:creationId xmlns:a16="http://schemas.microsoft.com/office/drawing/2014/main" id="{36A8FD60-E1EE-6A40-943E-943D880DA830}"/>
                </a:ext>
              </a:extLst>
            </p:cNvPr>
            <p:cNvSpPr/>
            <p:nvPr/>
          </p:nvSpPr>
          <p:spPr>
            <a:xfrm>
              <a:off x="8445204" y="1955662"/>
              <a:ext cx="600836" cy="600836"/>
            </a:xfrm>
            <a:custGeom>
              <a:avLst/>
              <a:gdLst>
                <a:gd name="connsiteX0" fmla="*/ 600837 w 600836"/>
                <a:gd name="connsiteY0" fmla="*/ 108024 h 600836"/>
                <a:gd name="connsiteX1" fmla="*/ 600837 w 600836"/>
                <a:gd name="connsiteY1" fmla="*/ 92213 h 600836"/>
                <a:gd name="connsiteX2" fmla="*/ 550746 w 600836"/>
                <a:gd name="connsiteY2" fmla="*/ 92213 h 600836"/>
                <a:gd name="connsiteX3" fmla="*/ 550746 w 600836"/>
                <a:gd name="connsiteY3" fmla="*/ 50091 h 600836"/>
                <a:gd name="connsiteX4" fmla="*/ 508561 w 600836"/>
                <a:gd name="connsiteY4" fmla="*/ 50091 h 600836"/>
                <a:gd name="connsiteX5" fmla="*/ 508561 w 600836"/>
                <a:gd name="connsiteY5" fmla="*/ 0 h 600836"/>
                <a:gd name="connsiteX6" fmla="*/ 492750 w 600836"/>
                <a:gd name="connsiteY6" fmla="*/ 0 h 600836"/>
                <a:gd name="connsiteX7" fmla="*/ 492750 w 600836"/>
                <a:gd name="connsiteY7" fmla="*/ 50091 h 600836"/>
                <a:gd name="connsiteX8" fmla="*/ 375049 w 600836"/>
                <a:gd name="connsiteY8" fmla="*/ 50091 h 600836"/>
                <a:gd name="connsiteX9" fmla="*/ 375049 w 600836"/>
                <a:gd name="connsiteY9" fmla="*/ 0 h 600836"/>
                <a:gd name="connsiteX10" fmla="*/ 359237 w 600836"/>
                <a:gd name="connsiteY10" fmla="*/ 0 h 600836"/>
                <a:gd name="connsiteX11" fmla="*/ 359237 w 600836"/>
                <a:gd name="connsiteY11" fmla="*/ 50091 h 600836"/>
                <a:gd name="connsiteX12" fmla="*/ 241536 w 600836"/>
                <a:gd name="connsiteY12" fmla="*/ 50091 h 600836"/>
                <a:gd name="connsiteX13" fmla="*/ 241536 w 600836"/>
                <a:gd name="connsiteY13" fmla="*/ 0 h 600836"/>
                <a:gd name="connsiteX14" fmla="*/ 225725 w 600836"/>
                <a:gd name="connsiteY14" fmla="*/ 0 h 600836"/>
                <a:gd name="connsiteX15" fmla="*/ 225725 w 600836"/>
                <a:gd name="connsiteY15" fmla="*/ 50091 h 600836"/>
                <a:gd name="connsiteX16" fmla="*/ 108024 w 600836"/>
                <a:gd name="connsiteY16" fmla="*/ 50091 h 600836"/>
                <a:gd name="connsiteX17" fmla="*/ 108024 w 600836"/>
                <a:gd name="connsiteY17" fmla="*/ 0 h 600836"/>
                <a:gd name="connsiteX18" fmla="*/ 92213 w 600836"/>
                <a:gd name="connsiteY18" fmla="*/ 0 h 600836"/>
                <a:gd name="connsiteX19" fmla="*/ 92213 w 600836"/>
                <a:gd name="connsiteY19" fmla="*/ 50091 h 600836"/>
                <a:gd name="connsiteX20" fmla="*/ 50028 w 600836"/>
                <a:gd name="connsiteY20" fmla="*/ 50091 h 600836"/>
                <a:gd name="connsiteX21" fmla="*/ 50028 w 600836"/>
                <a:gd name="connsiteY21" fmla="*/ 92213 h 600836"/>
                <a:gd name="connsiteX22" fmla="*/ 0 w 600836"/>
                <a:gd name="connsiteY22" fmla="*/ 92213 h 600836"/>
                <a:gd name="connsiteX23" fmla="*/ 0 w 600836"/>
                <a:gd name="connsiteY23" fmla="*/ 108024 h 600836"/>
                <a:gd name="connsiteX24" fmla="*/ 50028 w 600836"/>
                <a:gd name="connsiteY24" fmla="*/ 108024 h 600836"/>
                <a:gd name="connsiteX25" fmla="*/ 50028 w 600836"/>
                <a:gd name="connsiteY25" fmla="*/ 225788 h 600836"/>
                <a:gd name="connsiteX26" fmla="*/ 0 w 600836"/>
                <a:gd name="connsiteY26" fmla="*/ 225788 h 600836"/>
                <a:gd name="connsiteX27" fmla="*/ 0 w 600836"/>
                <a:gd name="connsiteY27" fmla="*/ 241600 h 600836"/>
                <a:gd name="connsiteX28" fmla="*/ 50028 w 600836"/>
                <a:gd name="connsiteY28" fmla="*/ 241600 h 600836"/>
                <a:gd name="connsiteX29" fmla="*/ 50028 w 600836"/>
                <a:gd name="connsiteY29" fmla="*/ 359301 h 600836"/>
                <a:gd name="connsiteX30" fmla="*/ 0 w 600836"/>
                <a:gd name="connsiteY30" fmla="*/ 359301 h 600836"/>
                <a:gd name="connsiteX31" fmla="*/ 0 w 600836"/>
                <a:gd name="connsiteY31" fmla="*/ 375112 h 600836"/>
                <a:gd name="connsiteX32" fmla="*/ 50028 w 600836"/>
                <a:gd name="connsiteY32" fmla="*/ 375112 h 600836"/>
                <a:gd name="connsiteX33" fmla="*/ 50028 w 600836"/>
                <a:gd name="connsiteY33" fmla="*/ 492813 h 600836"/>
                <a:gd name="connsiteX34" fmla="*/ 0 w 600836"/>
                <a:gd name="connsiteY34" fmla="*/ 492813 h 600836"/>
                <a:gd name="connsiteX35" fmla="*/ 0 w 600836"/>
                <a:gd name="connsiteY35" fmla="*/ 508624 h 600836"/>
                <a:gd name="connsiteX36" fmla="*/ 50028 w 600836"/>
                <a:gd name="connsiteY36" fmla="*/ 508624 h 600836"/>
                <a:gd name="connsiteX37" fmla="*/ 50028 w 600836"/>
                <a:gd name="connsiteY37" fmla="*/ 550746 h 600836"/>
                <a:gd name="connsiteX38" fmla="*/ 92213 w 600836"/>
                <a:gd name="connsiteY38" fmla="*/ 550746 h 600836"/>
                <a:gd name="connsiteX39" fmla="*/ 92213 w 600836"/>
                <a:gd name="connsiteY39" fmla="*/ 600837 h 600836"/>
                <a:gd name="connsiteX40" fmla="*/ 108024 w 600836"/>
                <a:gd name="connsiteY40" fmla="*/ 600837 h 600836"/>
                <a:gd name="connsiteX41" fmla="*/ 108024 w 600836"/>
                <a:gd name="connsiteY41" fmla="*/ 550746 h 600836"/>
                <a:gd name="connsiteX42" fmla="*/ 225725 w 600836"/>
                <a:gd name="connsiteY42" fmla="*/ 550746 h 600836"/>
                <a:gd name="connsiteX43" fmla="*/ 225725 w 600836"/>
                <a:gd name="connsiteY43" fmla="*/ 600837 h 600836"/>
                <a:gd name="connsiteX44" fmla="*/ 241536 w 600836"/>
                <a:gd name="connsiteY44" fmla="*/ 600837 h 600836"/>
                <a:gd name="connsiteX45" fmla="*/ 241536 w 600836"/>
                <a:gd name="connsiteY45" fmla="*/ 550746 h 600836"/>
                <a:gd name="connsiteX46" fmla="*/ 359237 w 600836"/>
                <a:gd name="connsiteY46" fmla="*/ 550746 h 600836"/>
                <a:gd name="connsiteX47" fmla="*/ 359237 w 600836"/>
                <a:gd name="connsiteY47" fmla="*/ 600837 h 600836"/>
                <a:gd name="connsiteX48" fmla="*/ 375049 w 600836"/>
                <a:gd name="connsiteY48" fmla="*/ 600837 h 600836"/>
                <a:gd name="connsiteX49" fmla="*/ 375049 w 600836"/>
                <a:gd name="connsiteY49" fmla="*/ 550746 h 600836"/>
                <a:gd name="connsiteX50" fmla="*/ 492750 w 600836"/>
                <a:gd name="connsiteY50" fmla="*/ 550746 h 600836"/>
                <a:gd name="connsiteX51" fmla="*/ 492750 w 600836"/>
                <a:gd name="connsiteY51" fmla="*/ 600837 h 600836"/>
                <a:gd name="connsiteX52" fmla="*/ 508561 w 600836"/>
                <a:gd name="connsiteY52" fmla="*/ 600837 h 600836"/>
                <a:gd name="connsiteX53" fmla="*/ 508561 w 600836"/>
                <a:gd name="connsiteY53" fmla="*/ 550746 h 600836"/>
                <a:gd name="connsiteX54" fmla="*/ 550746 w 600836"/>
                <a:gd name="connsiteY54" fmla="*/ 550746 h 600836"/>
                <a:gd name="connsiteX55" fmla="*/ 550746 w 600836"/>
                <a:gd name="connsiteY55" fmla="*/ 508624 h 600836"/>
                <a:gd name="connsiteX56" fmla="*/ 600837 w 600836"/>
                <a:gd name="connsiteY56" fmla="*/ 508624 h 600836"/>
                <a:gd name="connsiteX57" fmla="*/ 600837 w 600836"/>
                <a:gd name="connsiteY57" fmla="*/ 492813 h 600836"/>
                <a:gd name="connsiteX58" fmla="*/ 550746 w 600836"/>
                <a:gd name="connsiteY58" fmla="*/ 492813 h 600836"/>
                <a:gd name="connsiteX59" fmla="*/ 550746 w 600836"/>
                <a:gd name="connsiteY59" fmla="*/ 375112 h 600836"/>
                <a:gd name="connsiteX60" fmla="*/ 600837 w 600836"/>
                <a:gd name="connsiteY60" fmla="*/ 375112 h 600836"/>
                <a:gd name="connsiteX61" fmla="*/ 600837 w 600836"/>
                <a:gd name="connsiteY61" fmla="*/ 359301 h 600836"/>
                <a:gd name="connsiteX62" fmla="*/ 550746 w 600836"/>
                <a:gd name="connsiteY62" fmla="*/ 359301 h 600836"/>
                <a:gd name="connsiteX63" fmla="*/ 550746 w 600836"/>
                <a:gd name="connsiteY63" fmla="*/ 241600 h 600836"/>
                <a:gd name="connsiteX64" fmla="*/ 600837 w 600836"/>
                <a:gd name="connsiteY64" fmla="*/ 241600 h 600836"/>
                <a:gd name="connsiteX65" fmla="*/ 600837 w 600836"/>
                <a:gd name="connsiteY65" fmla="*/ 225788 h 600836"/>
                <a:gd name="connsiteX66" fmla="*/ 550746 w 600836"/>
                <a:gd name="connsiteY66" fmla="*/ 225788 h 600836"/>
                <a:gd name="connsiteX67" fmla="*/ 550746 w 600836"/>
                <a:gd name="connsiteY67" fmla="*/ 108024 h 600836"/>
                <a:gd name="connsiteX68" fmla="*/ 534935 w 600836"/>
                <a:gd name="connsiteY68" fmla="*/ 534935 h 600836"/>
                <a:gd name="connsiteX69" fmla="*/ 65839 w 600836"/>
                <a:gd name="connsiteY69" fmla="*/ 534935 h 600836"/>
                <a:gd name="connsiteX70" fmla="*/ 65839 w 600836"/>
                <a:gd name="connsiteY70" fmla="*/ 65902 h 600836"/>
                <a:gd name="connsiteX71" fmla="*/ 534935 w 600836"/>
                <a:gd name="connsiteY71" fmla="*/ 65902 h 60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0836" h="600836">
                  <a:moveTo>
                    <a:pt x="600837" y="108024"/>
                  </a:moveTo>
                  <a:lnTo>
                    <a:pt x="600837" y="92213"/>
                  </a:lnTo>
                  <a:lnTo>
                    <a:pt x="550746" y="92213"/>
                  </a:lnTo>
                  <a:lnTo>
                    <a:pt x="550746" y="50091"/>
                  </a:lnTo>
                  <a:lnTo>
                    <a:pt x="508561" y="50091"/>
                  </a:lnTo>
                  <a:lnTo>
                    <a:pt x="508561" y="0"/>
                  </a:lnTo>
                  <a:lnTo>
                    <a:pt x="492750" y="0"/>
                  </a:lnTo>
                  <a:lnTo>
                    <a:pt x="492750" y="50091"/>
                  </a:lnTo>
                  <a:lnTo>
                    <a:pt x="375049" y="50091"/>
                  </a:lnTo>
                  <a:lnTo>
                    <a:pt x="375049" y="0"/>
                  </a:lnTo>
                  <a:lnTo>
                    <a:pt x="359237" y="0"/>
                  </a:lnTo>
                  <a:lnTo>
                    <a:pt x="359237" y="50091"/>
                  </a:lnTo>
                  <a:lnTo>
                    <a:pt x="241536" y="50091"/>
                  </a:lnTo>
                  <a:lnTo>
                    <a:pt x="241536" y="0"/>
                  </a:lnTo>
                  <a:lnTo>
                    <a:pt x="225725" y="0"/>
                  </a:lnTo>
                  <a:lnTo>
                    <a:pt x="225725" y="50091"/>
                  </a:lnTo>
                  <a:lnTo>
                    <a:pt x="108024" y="50091"/>
                  </a:lnTo>
                  <a:lnTo>
                    <a:pt x="108024" y="0"/>
                  </a:lnTo>
                  <a:lnTo>
                    <a:pt x="92213" y="0"/>
                  </a:lnTo>
                  <a:lnTo>
                    <a:pt x="92213" y="50091"/>
                  </a:lnTo>
                  <a:lnTo>
                    <a:pt x="50028" y="50091"/>
                  </a:lnTo>
                  <a:lnTo>
                    <a:pt x="50028" y="92213"/>
                  </a:lnTo>
                  <a:lnTo>
                    <a:pt x="0" y="92213"/>
                  </a:lnTo>
                  <a:lnTo>
                    <a:pt x="0" y="108024"/>
                  </a:lnTo>
                  <a:lnTo>
                    <a:pt x="50028" y="108024"/>
                  </a:lnTo>
                  <a:lnTo>
                    <a:pt x="50028" y="225788"/>
                  </a:lnTo>
                  <a:lnTo>
                    <a:pt x="0" y="225788"/>
                  </a:lnTo>
                  <a:lnTo>
                    <a:pt x="0" y="241600"/>
                  </a:lnTo>
                  <a:lnTo>
                    <a:pt x="50028" y="241600"/>
                  </a:lnTo>
                  <a:lnTo>
                    <a:pt x="50028" y="359301"/>
                  </a:lnTo>
                  <a:lnTo>
                    <a:pt x="0" y="359301"/>
                  </a:lnTo>
                  <a:lnTo>
                    <a:pt x="0" y="375112"/>
                  </a:lnTo>
                  <a:lnTo>
                    <a:pt x="50028" y="375112"/>
                  </a:lnTo>
                  <a:lnTo>
                    <a:pt x="50028" y="492813"/>
                  </a:lnTo>
                  <a:lnTo>
                    <a:pt x="0" y="492813"/>
                  </a:lnTo>
                  <a:lnTo>
                    <a:pt x="0" y="508624"/>
                  </a:lnTo>
                  <a:lnTo>
                    <a:pt x="50028" y="508624"/>
                  </a:lnTo>
                  <a:lnTo>
                    <a:pt x="50028" y="550746"/>
                  </a:lnTo>
                  <a:lnTo>
                    <a:pt x="92213" y="550746"/>
                  </a:lnTo>
                  <a:lnTo>
                    <a:pt x="92213" y="600837"/>
                  </a:lnTo>
                  <a:lnTo>
                    <a:pt x="108024" y="600837"/>
                  </a:lnTo>
                  <a:lnTo>
                    <a:pt x="108024" y="550746"/>
                  </a:lnTo>
                  <a:lnTo>
                    <a:pt x="225725" y="550746"/>
                  </a:lnTo>
                  <a:lnTo>
                    <a:pt x="225725" y="600837"/>
                  </a:lnTo>
                  <a:lnTo>
                    <a:pt x="241536" y="600837"/>
                  </a:lnTo>
                  <a:lnTo>
                    <a:pt x="241536" y="550746"/>
                  </a:lnTo>
                  <a:lnTo>
                    <a:pt x="359237" y="550746"/>
                  </a:lnTo>
                  <a:lnTo>
                    <a:pt x="359237" y="600837"/>
                  </a:lnTo>
                  <a:lnTo>
                    <a:pt x="375049" y="600837"/>
                  </a:lnTo>
                  <a:lnTo>
                    <a:pt x="375049" y="550746"/>
                  </a:lnTo>
                  <a:lnTo>
                    <a:pt x="492750" y="550746"/>
                  </a:lnTo>
                  <a:lnTo>
                    <a:pt x="492750" y="600837"/>
                  </a:lnTo>
                  <a:lnTo>
                    <a:pt x="508561" y="600837"/>
                  </a:lnTo>
                  <a:lnTo>
                    <a:pt x="508561" y="550746"/>
                  </a:lnTo>
                  <a:lnTo>
                    <a:pt x="550746" y="550746"/>
                  </a:lnTo>
                  <a:lnTo>
                    <a:pt x="550746" y="508624"/>
                  </a:lnTo>
                  <a:lnTo>
                    <a:pt x="600837" y="508624"/>
                  </a:lnTo>
                  <a:lnTo>
                    <a:pt x="600837" y="492813"/>
                  </a:lnTo>
                  <a:lnTo>
                    <a:pt x="550746" y="492813"/>
                  </a:lnTo>
                  <a:lnTo>
                    <a:pt x="550746" y="375112"/>
                  </a:lnTo>
                  <a:lnTo>
                    <a:pt x="600837" y="375112"/>
                  </a:lnTo>
                  <a:lnTo>
                    <a:pt x="600837" y="359301"/>
                  </a:lnTo>
                  <a:lnTo>
                    <a:pt x="550746" y="359301"/>
                  </a:lnTo>
                  <a:lnTo>
                    <a:pt x="550746" y="241600"/>
                  </a:lnTo>
                  <a:lnTo>
                    <a:pt x="600837" y="241600"/>
                  </a:lnTo>
                  <a:lnTo>
                    <a:pt x="600837" y="225788"/>
                  </a:lnTo>
                  <a:lnTo>
                    <a:pt x="550746" y="225788"/>
                  </a:lnTo>
                  <a:lnTo>
                    <a:pt x="550746" y="108024"/>
                  </a:lnTo>
                  <a:close/>
                  <a:moveTo>
                    <a:pt x="534935" y="534935"/>
                  </a:moveTo>
                  <a:lnTo>
                    <a:pt x="65839" y="534935"/>
                  </a:lnTo>
                  <a:lnTo>
                    <a:pt x="65839" y="65902"/>
                  </a:lnTo>
                  <a:lnTo>
                    <a:pt x="534935" y="65902"/>
                  </a:lnTo>
                  <a:close/>
                </a:path>
              </a:pathLst>
            </a:custGeom>
            <a:solidFill>
              <a:schemeClr val="accent2"/>
            </a:solidFill>
            <a:ln w="6271" cap="flat">
              <a:noFill/>
              <a:prstDash val="solid"/>
              <a:miter/>
            </a:ln>
          </p:spPr>
          <p:txBody>
            <a:bodyPr rtlCol="0" anchor="ctr"/>
            <a:lstStyle/>
            <a:p>
              <a:endParaRPr lang="en-US"/>
            </a:p>
          </p:txBody>
        </p:sp>
      </p:grpSp>
      <p:grpSp>
        <p:nvGrpSpPr>
          <p:cNvPr id="27" name="Group 26" descr="Open Ecosystem&#10;">
            <a:extLst>
              <a:ext uri="{FF2B5EF4-FFF2-40B4-BE49-F238E27FC236}">
                <a16:creationId xmlns:a16="http://schemas.microsoft.com/office/drawing/2014/main" id="{2AD5B921-4F49-6948-A334-556FDD0995CB}"/>
              </a:ext>
            </a:extLst>
          </p:cNvPr>
          <p:cNvGrpSpPr/>
          <p:nvPr/>
        </p:nvGrpSpPr>
        <p:grpSpPr>
          <a:xfrm>
            <a:off x="3183508" y="5072072"/>
            <a:ext cx="804253" cy="802408"/>
            <a:chOff x="535440" y="1951551"/>
            <a:chExt cx="592582" cy="591223"/>
          </a:xfrm>
        </p:grpSpPr>
        <p:sp>
          <p:nvSpPr>
            <p:cNvPr id="28" name="Picture Placeholder 79">
              <a:extLst>
                <a:ext uri="{FF2B5EF4-FFF2-40B4-BE49-F238E27FC236}">
                  <a16:creationId xmlns:a16="http://schemas.microsoft.com/office/drawing/2014/main" id="{D4091B4D-FB14-A54B-A304-A8462C1A4B9C}"/>
                </a:ext>
              </a:extLst>
            </p:cNvPr>
            <p:cNvSpPr/>
            <p:nvPr/>
          </p:nvSpPr>
          <p:spPr>
            <a:xfrm>
              <a:off x="535440" y="1951551"/>
              <a:ext cx="592582" cy="591223"/>
            </a:xfrm>
            <a:custGeom>
              <a:avLst/>
              <a:gdLst>
                <a:gd name="connsiteX0" fmla="*/ 296418 w 592582"/>
                <a:gd name="connsiteY0" fmla="*/ 591224 h 591223"/>
                <a:gd name="connsiteX1" fmla="*/ 296418 w 592582"/>
                <a:gd name="connsiteY1" fmla="*/ 591224 h 591223"/>
                <a:gd name="connsiteX2" fmla="*/ 256617 w 592582"/>
                <a:gd name="connsiteY2" fmla="*/ 588567 h 591223"/>
                <a:gd name="connsiteX3" fmla="*/ 258772 w 592582"/>
                <a:gd name="connsiteY3" fmla="*/ 572882 h 591223"/>
                <a:gd name="connsiteX4" fmla="*/ 296418 w 592582"/>
                <a:gd name="connsiteY4" fmla="*/ 575412 h 591223"/>
                <a:gd name="connsiteX5" fmla="*/ 296418 w 592582"/>
                <a:gd name="connsiteY5" fmla="*/ 575412 h 591223"/>
                <a:gd name="connsiteX6" fmla="*/ 320312 w 592582"/>
                <a:gd name="connsiteY6" fmla="*/ 574400 h 591223"/>
                <a:gd name="connsiteX7" fmla="*/ 321642 w 592582"/>
                <a:gd name="connsiteY7" fmla="*/ 590148 h 591223"/>
                <a:gd name="connsiteX8" fmla="*/ 296418 w 592582"/>
                <a:gd name="connsiteY8" fmla="*/ 591224 h 591223"/>
                <a:gd name="connsiteX9" fmla="*/ 353965 w 592582"/>
                <a:gd name="connsiteY9" fmla="*/ 585658 h 591223"/>
                <a:gd name="connsiteX10" fmla="*/ 350860 w 592582"/>
                <a:gd name="connsiteY10" fmla="*/ 570099 h 591223"/>
                <a:gd name="connsiteX11" fmla="*/ 409674 w 592582"/>
                <a:gd name="connsiteY11" fmla="*/ 551695 h 591223"/>
                <a:gd name="connsiteX12" fmla="*/ 416012 w 592582"/>
                <a:gd name="connsiteY12" fmla="*/ 566115 h 591223"/>
                <a:gd name="connsiteX13" fmla="*/ 353965 w 592582"/>
                <a:gd name="connsiteY13" fmla="*/ 585658 h 591223"/>
                <a:gd name="connsiteX14" fmla="*/ 224484 w 592582"/>
                <a:gd name="connsiteY14" fmla="*/ 582496 h 591223"/>
                <a:gd name="connsiteX15" fmla="*/ 163325 w 592582"/>
                <a:gd name="connsiteY15" fmla="*/ 559854 h 591223"/>
                <a:gd name="connsiteX16" fmla="*/ 170486 w 592582"/>
                <a:gd name="connsiteY16" fmla="*/ 545750 h 591223"/>
                <a:gd name="connsiteX17" fmla="*/ 228287 w 592582"/>
                <a:gd name="connsiteY17" fmla="*/ 567127 h 591223"/>
                <a:gd name="connsiteX18" fmla="*/ 445229 w 592582"/>
                <a:gd name="connsiteY18" fmla="*/ 551252 h 591223"/>
                <a:gd name="connsiteX19" fmla="*/ 437307 w 592582"/>
                <a:gd name="connsiteY19" fmla="*/ 537591 h 591223"/>
                <a:gd name="connsiteX20" fmla="*/ 486742 w 592582"/>
                <a:gd name="connsiteY20" fmla="*/ 501098 h 591223"/>
                <a:gd name="connsiteX21" fmla="*/ 497516 w 592582"/>
                <a:gd name="connsiteY21" fmla="*/ 512735 h 591223"/>
                <a:gd name="connsiteX22" fmla="*/ 445229 w 592582"/>
                <a:gd name="connsiteY22" fmla="*/ 551252 h 591223"/>
                <a:gd name="connsiteX23" fmla="*/ 135185 w 592582"/>
                <a:gd name="connsiteY23" fmla="*/ 543663 h 591223"/>
                <a:gd name="connsiteX24" fmla="*/ 84483 w 592582"/>
                <a:gd name="connsiteY24" fmla="*/ 502426 h 591223"/>
                <a:gd name="connsiteX25" fmla="*/ 95827 w 592582"/>
                <a:gd name="connsiteY25" fmla="*/ 491358 h 591223"/>
                <a:gd name="connsiteX26" fmla="*/ 143551 w 592582"/>
                <a:gd name="connsiteY26" fmla="*/ 530381 h 591223"/>
                <a:gd name="connsiteX27" fmla="*/ 520332 w 592582"/>
                <a:gd name="connsiteY27" fmla="*/ 489208 h 591223"/>
                <a:gd name="connsiteX28" fmla="*/ 508354 w 592582"/>
                <a:gd name="connsiteY28" fmla="*/ 478835 h 591223"/>
                <a:gd name="connsiteX29" fmla="*/ 543401 w 592582"/>
                <a:gd name="connsiteY29" fmla="*/ 428239 h 591223"/>
                <a:gd name="connsiteX30" fmla="*/ 557345 w 592582"/>
                <a:gd name="connsiteY30" fmla="*/ 435702 h 591223"/>
                <a:gd name="connsiteX31" fmla="*/ 520205 w 592582"/>
                <a:gd name="connsiteY31" fmla="*/ 489208 h 591223"/>
                <a:gd name="connsiteX32" fmla="*/ 63124 w 592582"/>
                <a:gd name="connsiteY32" fmla="*/ 478013 h 591223"/>
                <a:gd name="connsiteX33" fmla="*/ 28774 w 592582"/>
                <a:gd name="connsiteY33" fmla="*/ 422736 h 591223"/>
                <a:gd name="connsiteX34" fmla="*/ 43034 w 592582"/>
                <a:gd name="connsiteY34" fmla="*/ 415969 h 591223"/>
                <a:gd name="connsiteX35" fmla="*/ 75546 w 592582"/>
                <a:gd name="connsiteY35" fmla="*/ 468210 h 591223"/>
                <a:gd name="connsiteX36" fmla="*/ 571098 w 592582"/>
                <a:gd name="connsiteY36" fmla="*/ 406229 h 591223"/>
                <a:gd name="connsiteX37" fmla="*/ 556457 w 592582"/>
                <a:gd name="connsiteY37" fmla="*/ 400284 h 591223"/>
                <a:gd name="connsiteX38" fmla="*/ 573062 w 592582"/>
                <a:gd name="connsiteY38" fmla="*/ 341022 h 591223"/>
                <a:gd name="connsiteX39" fmla="*/ 588717 w 592582"/>
                <a:gd name="connsiteY39" fmla="*/ 343616 h 591223"/>
                <a:gd name="connsiteX40" fmla="*/ 571098 w 592582"/>
                <a:gd name="connsiteY40" fmla="*/ 406229 h 591223"/>
                <a:gd name="connsiteX41" fmla="*/ 16351 w 592582"/>
                <a:gd name="connsiteY41" fmla="*/ 392631 h 591223"/>
                <a:gd name="connsiteX42" fmla="*/ 1901 w 592582"/>
                <a:gd name="connsiteY42" fmla="*/ 329385 h 591223"/>
                <a:gd name="connsiteX43" fmla="*/ 17619 w 592582"/>
                <a:gd name="connsiteY43" fmla="*/ 327551 h 591223"/>
                <a:gd name="connsiteX44" fmla="*/ 31309 w 592582"/>
                <a:gd name="connsiteY44" fmla="*/ 387255 h 591223"/>
                <a:gd name="connsiteX45" fmla="*/ 592139 w 592582"/>
                <a:gd name="connsiteY45" fmla="*/ 311360 h 591223"/>
                <a:gd name="connsiteX46" fmla="*/ 576358 w 592582"/>
                <a:gd name="connsiteY46" fmla="*/ 310538 h 591223"/>
                <a:gd name="connsiteX47" fmla="*/ 576738 w 592582"/>
                <a:gd name="connsiteY47" fmla="*/ 295675 h 591223"/>
                <a:gd name="connsiteX48" fmla="*/ 572872 w 592582"/>
                <a:gd name="connsiteY48" fmla="*/ 249063 h 591223"/>
                <a:gd name="connsiteX49" fmla="*/ 588463 w 592582"/>
                <a:gd name="connsiteY49" fmla="*/ 246470 h 591223"/>
                <a:gd name="connsiteX50" fmla="*/ 592583 w 592582"/>
                <a:gd name="connsiteY50" fmla="*/ 295675 h 591223"/>
                <a:gd name="connsiteX51" fmla="*/ 592139 w 592582"/>
                <a:gd name="connsiteY51" fmla="*/ 311360 h 591223"/>
                <a:gd name="connsiteX52" fmla="*/ 15844 w 592582"/>
                <a:gd name="connsiteY52" fmla="*/ 296813 h 591223"/>
                <a:gd name="connsiteX53" fmla="*/ 0 w 592582"/>
                <a:gd name="connsiteY53" fmla="*/ 296813 h 591223"/>
                <a:gd name="connsiteX54" fmla="*/ 0 w 592582"/>
                <a:gd name="connsiteY54" fmla="*/ 295738 h 591223"/>
                <a:gd name="connsiteX55" fmla="*/ 7098 w 592582"/>
                <a:gd name="connsiteY55" fmla="*/ 231038 h 591223"/>
                <a:gd name="connsiteX56" fmla="*/ 22563 w 592582"/>
                <a:gd name="connsiteY56" fmla="*/ 234516 h 591223"/>
                <a:gd name="connsiteX57" fmla="*/ 15844 w 592582"/>
                <a:gd name="connsiteY57" fmla="*/ 295675 h 591223"/>
                <a:gd name="connsiteX58" fmla="*/ 566091 w 592582"/>
                <a:gd name="connsiteY58" fmla="*/ 219021 h 591223"/>
                <a:gd name="connsiteX59" fmla="*/ 542768 w 592582"/>
                <a:gd name="connsiteY59" fmla="*/ 162100 h 591223"/>
                <a:gd name="connsiteX60" fmla="*/ 556711 w 592582"/>
                <a:gd name="connsiteY60" fmla="*/ 154573 h 591223"/>
                <a:gd name="connsiteX61" fmla="*/ 581301 w 592582"/>
                <a:gd name="connsiteY61" fmla="*/ 214783 h 591223"/>
                <a:gd name="connsiteX62" fmla="*/ 30928 w 592582"/>
                <a:gd name="connsiteY62" fmla="*/ 204727 h 591223"/>
                <a:gd name="connsiteX63" fmla="*/ 15971 w 592582"/>
                <a:gd name="connsiteY63" fmla="*/ 199541 h 591223"/>
                <a:gd name="connsiteX64" fmla="*/ 43794 w 592582"/>
                <a:gd name="connsiteY64" fmla="*/ 140596 h 591223"/>
                <a:gd name="connsiteX65" fmla="*/ 57294 w 592582"/>
                <a:gd name="connsiteY65" fmla="*/ 148881 h 591223"/>
                <a:gd name="connsiteX66" fmla="*/ 30928 w 592582"/>
                <a:gd name="connsiteY66" fmla="*/ 204727 h 591223"/>
                <a:gd name="connsiteX67" fmla="*/ 526543 w 592582"/>
                <a:gd name="connsiteY67" fmla="*/ 135726 h 591223"/>
                <a:gd name="connsiteX68" fmla="*/ 485918 w 592582"/>
                <a:gd name="connsiteY68" fmla="*/ 89367 h 591223"/>
                <a:gd name="connsiteX69" fmla="*/ 496692 w 592582"/>
                <a:gd name="connsiteY69" fmla="*/ 77729 h 591223"/>
                <a:gd name="connsiteX70" fmla="*/ 539535 w 592582"/>
                <a:gd name="connsiteY70" fmla="*/ 126682 h 591223"/>
                <a:gd name="connsiteX71" fmla="*/ 74913 w 592582"/>
                <a:gd name="connsiteY71" fmla="*/ 123709 h 591223"/>
                <a:gd name="connsiteX72" fmla="*/ 62237 w 592582"/>
                <a:gd name="connsiteY72" fmla="*/ 114033 h 591223"/>
                <a:gd name="connsiteX73" fmla="*/ 107616 w 592582"/>
                <a:gd name="connsiteY73" fmla="*/ 67420 h 591223"/>
                <a:gd name="connsiteX74" fmla="*/ 117693 w 592582"/>
                <a:gd name="connsiteY74" fmla="*/ 79563 h 591223"/>
                <a:gd name="connsiteX75" fmla="*/ 74913 w 592582"/>
                <a:gd name="connsiteY75" fmla="*/ 123709 h 591223"/>
                <a:gd name="connsiteX76" fmla="*/ 462088 w 592582"/>
                <a:gd name="connsiteY76" fmla="*/ 69824 h 591223"/>
                <a:gd name="connsiteX77" fmla="*/ 408660 w 592582"/>
                <a:gd name="connsiteY77" fmla="*/ 39023 h 591223"/>
                <a:gd name="connsiteX78" fmla="*/ 414998 w 592582"/>
                <a:gd name="connsiteY78" fmla="*/ 24539 h 591223"/>
                <a:gd name="connsiteX79" fmla="*/ 471468 w 592582"/>
                <a:gd name="connsiteY79" fmla="*/ 57048 h 591223"/>
                <a:gd name="connsiteX80" fmla="*/ 142727 w 592582"/>
                <a:gd name="connsiteY80" fmla="*/ 61285 h 591223"/>
                <a:gd name="connsiteX81" fmla="*/ 134044 w 592582"/>
                <a:gd name="connsiteY81" fmla="*/ 48067 h 591223"/>
                <a:gd name="connsiteX82" fmla="*/ 192162 w 592582"/>
                <a:gd name="connsiteY82" fmla="*/ 18658 h 591223"/>
                <a:gd name="connsiteX83" fmla="*/ 198056 w 592582"/>
                <a:gd name="connsiteY83" fmla="*/ 33457 h 591223"/>
                <a:gd name="connsiteX84" fmla="*/ 142727 w 592582"/>
                <a:gd name="connsiteY84" fmla="*/ 61285 h 591223"/>
                <a:gd name="connsiteX85" fmla="*/ 379697 w 592582"/>
                <a:gd name="connsiteY85" fmla="*/ 28271 h 591223"/>
                <a:gd name="connsiteX86" fmla="*/ 319171 w 592582"/>
                <a:gd name="connsiteY86" fmla="*/ 16570 h 591223"/>
                <a:gd name="connsiteX87" fmla="*/ 320438 w 592582"/>
                <a:gd name="connsiteY87" fmla="*/ 822 h 591223"/>
                <a:gd name="connsiteX88" fmla="*/ 384450 w 592582"/>
                <a:gd name="connsiteY88" fmla="*/ 13155 h 591223"/>
                <a:gd name="connsiteX89" fmla="*/ 227210 w 592582"/>
                <a:gd name="connsiteY89" fmla="*/ 24223 h 591223"/>
                <a:gd name="connsiteX90" fmla="*/ 223407 w 592582"/>
                <a:gd name="connsiteY90" fmla="*/ 8918 h 591223"/>
                <a:gd name="connsiteX91" fmla="*/ 287925 w 592582"/>
                <a:gd name="connsiteY91" fmla="*/ 0 h 591223"/>
                <a:gd name="connsiteX92" fmla="*/ 288369 w 592582"/>
                <a:gd name="connsiteY92" fmla="*/ 15812 h 591223"/>
                <a:gd name="connsiteX93" fmla="*/ 227210 w 592582"/>
                <a:gd name="connsiteY93" fmla="*/ 24223 h 59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92582" h="591223">
                  <a:moveTo>
                    <a:pt x="296418" y="591224"/>
                  </a:moveTo>
                  <a:lnTo>
                    <a:pt x="296418" y="591224"/>
                  </a:lnTo>
                  <a:cubicBezTo>
                    <a:pt x="283106" y="591224"/>
                    <a:pt x="269810" y="590338"/>
                    <a:pt x="256617" y="588567"/>
                  </a:cubicBezTo>
                  <a:lnTo>
                    <a:pt x="258772" y="572882"/>
                  </a:lnTo>
                  <a:cubicBezTo>
                    <a:pt x="271248" y="574584"/>
                    <a:pt x="283826" y="575431"/>
                    <a:pt x="296418" y="575412"/>
                  </a:cubicBezTo>
                  <a:lnTo>
                    <a:pt x="296418" y="575412"/>
                  </a:lnTo>
                  <a:cubicBezTo>
                    <a:pt x="304340" y="575412"/>
                    <a:pt x="312389" y="575412"/>
                    <a:pt x="320312" y="574400"/>
                  </a:cubicBezTo>
                  <a:lnTo>
                    <a:pt x="321642" y="590148"/>
                  </a:lnTo>
                  <a:cubicBezTo>
                    <a:pt x="313277" y="590844"/>
                    <a:pt x="304784" y="591224"/>
                    <a:pt x="296418" y="591224"/>
                  </a:cubicBezTo>
                  <a:close/>
                  <a:moveTo>
                    <a:pt x="353965" y="585658"/>
                  </a:moveTo>
                  <a:lnTo>
                    <a:pt x="350860" y="570099"/>
                  </a:lnTo>
                  <a:cubicBezTo>
                    <a:pt x="371082" y="566140"/>
                    <a:pt x="390806" y="559967"/>
                    <a:pt x="409674" y="551695"/>
                  </a:cubicBezTo>
                  <a:lnTo>
                    <a:pt x="416012" y="566115"/>
                  </a:lnTo>
                  <a:cubicBezTo>
                    <a:pt x="396108" y="574875"/>
                    <a:pt x="375301" y="581427"/>
                    <a:pt x="353965" y="585658"/>
                  </a:cubicBezTo>
                  <a:close/>
                  <a:moveTo>
                    <a:pt x="224484" y="582496"/>
                  </a:moveTo>
                  <a:cubicBezTo>
                    <a:pt x="203326" y="577215"/>
                    <a:pt x="182816" y="569619"/>
                    <a:pt x="163325" y="559854"/>
                  </a:cubicBezTo>
                  <a:lnTo>
                    <a:pt x="170486" y="545750"/>
                  </a:lnTo>
                  <a:cubicBezTo>
                    <a:pt x="188895" y="555003"/>
                    <a:pt x="208282" y="562175"/>
                    <a:pt x="228287" y="567127"/>
                  </a:cubicBezTo>
                  <a:close/>
                  <a:moveTo>
                    <a:pt x="445229" y="551252"/>
                  </a:moveTo>
                  <a:lnTo>
                    <a:pt x="437307" y="537591"/>
                  </a:lnTo>
                  <a:cubicBezTo>
                    <a:pt x="455067" y="527258"/>
                    <a:pt x="471643" y="515021"/>
                    <a:pt x="486742" y="501098"/>
                  </a:cubicBezTo>
                  <a:lnTo>
                    <a:pt x="497516" y="512735"/>
                  </a:lnTo>
                  <a:cubicBezTo>
                    <a:pt x="481535" y="527424"/>
                    <a:pt x="464004" y="540339"/>
                    <a:pt x="445229" y="551252"/>
                  </a:cubicBezTo>
                  <a:close/>
                  <a:moveTo>
                    <a:pt x="135185" y="543663"/>
                  </a:moveTo>
                  <a:cubicBezTo>
                    <a:pt x="116816" y="531819"/>
                    <a:pt x="99813" y="517990"/>
                    <a:pt x="84483" y="502426"/>
                  </a:cubicBezTo>
                  <a:lnTo>
                    <a:pt x="95827" y="491358"/>
                  </a:lnTo>
                  <a:cubicBezTo>
                    <a:pt x="110244" y="506083"/>
                    <a:pt x="126249" y="519171"/>
                    <a:pt x="143551" y="530381"/>
                  </a:cubicBezTo>
                  <a:close/>
                  <a:moveTo>
                    <a:pt x="520332" y="489208"/>
                  </a:moveTo>
                  <a:lnTo>
                    <a:pt x="508354" y="478835"/>
                  </a:lnTo>
                  <a:cubicBezTo>
                    <a:pt x="521859" y="463303"/>
                    <a:pt x="533612" y="446335"/>
                    <a:pt x="543401" y="428239"/>
                  </a:cubicBezTo>
                  <a:lnTo>
                    <a:pt x="557345" y="435702"/>
                  </a:lnTo>
                  <a:cubicBezTo>
                    <a:pt x="546994" y="454858"/>
                    <a:pt x="534538" y="472804"/>
                    <a:pt x="520205" y="489208"/>
                  </a:cubicBezTo>
                  <a:close/>
                  <a:moveTo>
                    <a:pt x="63124" y="478013"/>
                  </a:moveTo>
                  <a:cubicBezTo>
                    <a:pt x="49683" y="460897"/>
                    <a:pt x="38163" y="442360"/>
                    <a:pt x="28774" y="422736"/>
                  </a:cubicBezTo>
                  <a:lnTo>
                    <a:pt x="43034" y="415969"/>
                  </a:lnTo>
                  <a:cubicBezTo>
                    <a:pt x="51957" y="434499"/>
                    <a:pt x="62857" y="452014"/>
                    <a:pt x="75546" y="468210"/>
                  </a:cubicBezTo>
                  <a:close/>
                  <a:moveTo>
                    <a:pt x="571098" y="406229"/>
                  </a:moveTo>
                  <a:lnTo>
                    <a:pt x="556457" y="400284"/>
                  </a:lnTo>
                  <a:cubicBezTo>
                    <a:pt x="564145" y="381195"/>
                    <a:pt x="569716" y="361322"/>
                    <a:pt x="573062" y="341022"/>
                  </a:cubicBezTo>
                  <a:lnTo>
                    <a:pt x="588717" y="343616"/>
                  </a:lnTo>
                  <a:cubicBezTo>
                    <a:pt x="585180" y="365072"/>
                    <a:pt x="579273" y="386071"/>
                    <a:pt x="571098" y="406229"/>
                  </a:cubicBezTo>
                  <a:close/>
                  <a:moveTo>
                    <a:pt x="16351" y="392631"/>
                  </a:moveTo>
                  <a:cubicBezTo>
                    <a:pt x="9213" y="372145"/>
                    <a:pt x="4366" y="350934"/>
                    <a:pt x="1901" y="329385"/>
                  </a:cubicBezTo>
                  <a:lnTo>
                    <a:pt x="17619" y="327551"/>
                  </a:lnTo>
                  <a:cubicBezTo>
                    <a:pt x="19989" y="347891"/>
                    <a:pt x="24579" y="367911"/>
                    <a:pt x="31309" y="387255"/>
                  </a:cubicBezTo>
                  <a:close/>
                  <a:moveTo>
                    <a:pt x="592139" y="311360"/>
                  </a:moveTo>
                  <a:lnTo>
                    <a:pt x="576358" y="310538"/>
                  </a:lnTo>
                  <a:cubicBezTo>
                    <a:pt x="576358" y="305605"/>
                    <a:pt x="576738" y="300672"/>
                    <a:pt x="576738" y="295675"/>
                  </a:cubicBezTo>
                  <a:cubicBezTo>
                    <a:pt x="576726" y="280058"/>
                    <a:pt x="575433" y="264469"/>
                    <a:pt x="572872" y="249063"/>
                  </a:cubicBezTo>
                  <a:lnTo>
                    <a:pt x="588463" y="246470"/>
                  </a:lnTo>
                  <a:cubicBezTo>
                    <a:pt x="591201" y="262729"/>
                    <a:pt x="592576" y="279187"/>
                    <a:pt x="592583" y="295675"/>
                  </a:cubicBezTo>
                  <a:cubicBezTo>
                    <a:pt x="592583" y="300798"/>
                    <a:pt x="592456" y="306047"/>
                    <a:pt x="592139" y="311360"/>
                  </a:cubicBezTo>
                  <a:close/>
                  <a:moveTo>
                    <a:pt x="15844" y="296813"/>
                  </a:moveTo>
                  <a:lnTo>
                    <a:pt x="0" y="296813"/>
                  </a:lnTo>
                  <a:lnTo>
                    <a:pt x="0" y="295738"/>
                  </a:lnTo>
                  <a:cubicBezTo>
                    <a:pt x="1" y="273978"/>
                    <a:pt x="2380" y="252283"/>
                    <a:pt x="7098" y="231038"/>
                  </a:cubicBezTo>
                  <a:lnTo>
                    <a:pt x="22563" y="234516"/>
                  </a:lnTo>
                  <a:cubicBezTo>
                    <a:pt x="18100" y="254598"/>
                    <a:pt x="15848" y="275106"/>
                    <a:pt x="15844" y="295675"/>
                  </a:cubicBezTo>
                  <a:close/>
                  <a:moveTo>
                    <a:pt x="566091" y="219021"/>
                  </a:moveTo>
                  <a:cubicBezTo>
                    <a:pt x="560418" y="199257"/>
                    <a:pt x="552595" y="180170"/>
                    <a:pt x="542768" y="162100"/>
                  </a:cubicBezTo>
                  <a:lnTo>
                    <a:pt x="556711" y="154573"/>
                  </a:lnTo>
                  <a:cubicBezTo>
                    <a:pt x="567130" y="173665"/>
                    <a:pt x="575382" y="193861"/>
                    <a:pt x="581301" y="214783"/>
                  </a:cubicBezTo>
                  <a:close/>
                  <a:moveTo>
                    <a:pt x="30928" y="204727"/>
                  </a:moveTo>
                  <a:lnTo>
                    <a:pt x="15971" y="199541"/>
                  </a:lnTo>
                  <a:cubicBezTo>
                    <a:pt x="23025" y="178923"/>
                    <a:pt x="32356" y="159153"/>
                    <a:pt x="43794" y="140596"/>
                  </a:cubicBezTo>
                  <a:lnTo>
                    <a:pt x="57294" y="148881"/>
                  </a:lnTo>
                  <a:cubicBezTo>
                    <a:pt x="46469" y="166469"/>
                    <a:pt x="37626" y="185199"/>
                    <a:pt x="30928" y="204727"/>
                  </a:cubicBezTo>
                  <a:close/>
                  <a:moveTo>
                    <a:pt x="526543" y="135726"/>
                  </a:moveTo>
                  <a:cubicBezTo>
                    <a:pt x="514734" y="118842"/>
                    <a:pt x="501111" y="103297"/>
                    <a:pt x="485918" y="89367"/>
                  </a:cubicBezTo>
                  <a:lnTo>
                    <a:pt x="496692" y="77729"/>
                  </a:lnTo>
                  <a:cubicBezTo>
                    <a:pt x="512707" y="92451"/>
                    <a:pt x="527072" y="108865"/>
                    <a:pt x="539535" y="126682"/>
                  </a:cubicBezTo>
                  <a:close/>
                  <a:moveTo>
                    <a:pt x="74913" y="123709"/>
                  </a:moveTo>
                  <a:lnTo>
                    <a:pt x="62237" y="114033"/>
                  </a:lnTo>
                  <a:cubicBezTo>
                    <a:pt x="75580" y="96861"/>
                    <a:pt x="90800" y="81226"/>
                    <a:pt x="107616" y="67420"/>
                  </a:cubicBezTo>
                  <a:lnTo>
                    <a:pt x="117693" y="79563"/>
                  </a:lnTo>
                  <a:cubicBezTo>
                    <a:pt x="101870" y="92687"/>
                    <a:pt x="87526" y="107489"/>
                    <a:pt x="74913" y="123709"/>
                  </a:cubicBezTo>
                  <a:close/>
                  <a:moveTo>
                    <a:pt x="462088" y="69824"/>
                  </a:moveTo>
                  <a:cubicBezTo>
                    <a:pt x="445475" y="57616"/>
                    <a:pt x="427556" y="47286"/>
                    <a:pt x="408660" y="39023"/>
                  </a:cubicBezTo>
                  <a:lnTo>
                    <a:pt x="414998" y="24539"/>
                  </a:lnTo>
                  <a:cubicBezTo>
                    <a:pt x="434949" y="33295"/>
                    <a:pt x="453885" y="44196"/>
                    <a:pt x="471468" y="57048"/>
                  </a:cubicBezTo>
                  <a:close/>
                  <a:moveTo>
                    <a:pt x="142727" y="61285"/>
                  </a:moveTo>
                  <a:lnTo>
                    <a:pt x="134044" y="48067"/>
                  </a:lnTo>
                  <a:cubicBezTo>
                    <a:pt x="152275" y="36162"/>
                    <a:pt x="171765" y="26300"/>
                    <a:pt x="192162" y="18658"/>
                  </a:cubicBezTo>
                  <a:lnTo>
                    <a:pt x="198056" y="33457"/>
                  </a:lnTo>
                  <a:cubicBezTo>
                    <a:pt x="178651" y="40692"/>
                    <a:pt x="160097" y="50023"/>
                    <a:pt x="142727" y="61285"/>
                  </a:cubicBezTo>
                  <a:close/>
                  <a:moveTo>
                    <a:pt x="379697" y="28271"/>
                  </a:moveTo>
                  <a:cubicBezTo>
                    <a:pt x="360008" y="22185"/>
                    <a:pt x="339713" y="18261"/>
                    <a:pt x="319171" y="16570"/>
                  </a:cubicBezTo>
                  <a:lnTo>
                    <a:pt x="320438" y="822"/>
                  </a:lnTo>
                  <a:cubicBezTo>
                    <a:pt x="342161" y="2601"/>
                    <a:pt x="363625" y="6736"/>
                    <a:pt x="384450" y="13155"/>
                  </a:cubicBezTo>
                  <a:close/>
                  <a:moveTo>
                    <a:pt x="227210" y="24223"/>
                  </a:moveTo>
                  <a:lnTo>
                    <a:pt x="223407" y="8918"/>
                  </a:lnTo>
                  <a:cubicBezTo>
                    <a:pt x="244522" y="3601"/>
                    <a:pt x="266157" y="610"/>
                    <a:pt x="287925" y="0"/>
                  </a:cubicBezTo>
                  <a:lnTo>
                    <a:pt x="288369" y="15812"/>
                  </a:lnTo>
                  <a:cubicBezTo>
                    <a:pt x="267736" y="16379"/>
                    <a:pt x="247227" y="19200"/>
                    <a:pt x="227210" y="24223"/>
                  </a:cubicBezTo>
                  <a:close/>
                </a:path>
              </a:pathLst>
            </a:custGeom>
            <a:solidFill>
              <a:schemeClr val="accent2"/>
            </a:solidFill>
            <a:ln w="6271" cap="flat">
              <a:noFill/>
              <a:prstDash val="solid"/>
              <a:miter/>
            </a:ln>
          </p:spPr>
          <p:txBody>
            <a:bodyPr rtlCol="0" anchor="ctr"/>
            <a:lstStyle/>
            <a:p>
              <a:endParaRPr lang="en-US"/>
            </a:p>
          </p:txBody>
        </p:sp>
        <p:sp>
          <p:nvSpPr>
            <p:cNvPr id="29" name="Picture Placeholder 79">
              <a:extLst>
                <a:ext uri="{FF2B5EF4-FFF2-40B4-BE49-F238E27FC236}">
                  <a16:creationId xmlns:a16="http://schemas.microsoft.com/office/drawing/2014/main" id="{50698491-5976-E44C-8E02-1739121C28BA}"/>
                </a:ext>
              </a:extLst>
            </p:cNvPr>
            <p:cNvSpPr/>
            <p:nvPr/>
          </p:nvSpPr>
          <p:spPr>
            <a:xfrm>
              <a:off x="750988" y="2161717"/>
              <a:ext cx="158444" cy="158115"/>
            </a:xfrm>
            <a:custGeom>
              <a:avLst/>
              <a:gdLst>
                <a:gd name="connsiteX0" fmla="*/ 79222 w 158444"/>
                <a:gd name="connsiteY0" fmla="*/ 158115 h 158115"/>
                <a:gd name="connsiteX1" fmla="*/ 0 w 158444"/>
                <a:gd name="connsiteY1" fmla="*/ 79058 h 158115"/>
                <a:gd name="connsiteX2" fmla="*/ 79222 w 158444"/>
                <a:gd name="connsiteY2" fmla="*/ 0 h 158115"/>
                <a:gd name="connsiteX3" fmla="*/ 158445 w 158444"/>
                <a:gd name="connsiteY3" fmla="*/ 79058 h 158115"/>
                <a:gd name="connsiteX4" fmla="*/ 79222 w 158444"/>
                <a:gd name="connsiteY4" fmla="*/ 158115 h 158115"/>
                <a:gd name="connsiteX5" fmla="*/ 79222 w 158444"/>
                <a:gd name="connsiteY5" fmla="*/ 15812 h 158115"/>
                <a:gd name="connsiteX6" fmla="*/ 15844 w 158444"/>
                <a:gd name="connsiteY6" fmla="*/ 79058 h 158115"/>
                <a:gd name="connsiteX7" fmla="*/ 79222 w 158444"/>
                <a:gd name="connsiteY7" fmla="*/ 142304 h 158115"/>
                <a:gd name="connsiteX8" fmla="*/ 142600 w 158444"/>
                <a:gd name="connsiteY8" fmla="*/ 79058 h 158115"/>
                <a:gd name="connsiteX9" fmla="*/ 79412 w 158444"/>
                <a:gd name="connsiteY9" fmla="*/ 15622 h 158115"/>
                <a:gd name="connsiteX10" fmla="*/ 79222 w 158444"/>
                <a:gd name="connsiteY10" fmla="*/ 15622 h 15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444" h="158115">
                  <a:moveTo>
                    <a:pt x="79222" y="158115"/>
                  </a:moveTo>
                  <a:cubicBezTo>
                    <a:pt x="35469" y="158115"/>
                    <a:pt x="0" y="122720"/>
                    <a:pt x="0" y="79058"/>
                  </a:cubicBezTo>
                  <a:cubicBezTo>
                    <a:pt x="0" y="35395"/>
                    <a:pt x="35469" y="0"/>
                    <a:pt x="79222" y="0"/>
                  </a:cubicBezTo>
                  <a:cubicBezTo>
                    <a:pt x="122976" y="0"/>
                    <a:pt x="158445" y="35395"/>
                    <a:pt x="158445" y="79058"/>
                  </a:cubicBezTo>
                  <a:cubicBezTo>
                    <a:pt x="158375" y="122691"/>
                    <a:pt x="122947" y="158045"/>
                    <a:pt x="79222" y="158115"/>
                  </a:cubicBezTo>
                  <a:close/>
                  <a:moveTo>
                    <a:pt x="79222" y="15812"/>
                  </a:moveTo>
                  <a:cubicBezTo>
                    <a:pt x="44220" y="15812"/>
                    <a:pt x="15844" y="44128"/>
                    <a:pt x="15844" y="79058"/>
                  </a:cubicBezTo>
                  <a:cubicBezTo>
                    <a:pt x="15844" y="113988"/>
                    <a:pt x="44220" y="142304"/>
                    <a:pt x="79222" y="142304"/>
                  </a:cubicBezTo>
                  <a:cubicBezTo>
                    <a:pt x="114225" y="142304"/>
                    <a:pt x="142600" y="113988"/>
                    <a:pt x="142600" y="79058"/>
                  </a:cubicBezTo>
                  <a:cubicBezTo>
                    <a:pt x="142705" y="44128"/>
                    <a:pt x="114415" y="15727"/>
                    <a:pt x="79412" y="15622"/>
                  </a:cubicBezTo>
                  <a:cubicBezTo>
                    <a:pt x="79349" y="15622"/>
                    <a:pt x="79286" y="15622"/>
                    <a:pt x="79222" y="15622"/>
                  </a:cubicBezTo>
                  <a:close/>
                </a:path>
              </a:pathLst>
            </a:custGeom>
            <a:solidFill>
              <a:schemeClr val="accent2"/>
            </a:solidFill>
            <a:ln w="6271" cap="flat">
              <a:noFill/>
              <a:prstDash val="solid"/>
              <a:miter/>
            </a:ln>
          </p:spPr>
          <p:txBody>
            <a:bodyPr rtlCol="0" anchor="ctr"/>
            <a:lstStyle/>
            <a:p>
              <a:endParaRPr lang="en-US"/>
            </a:p>
          </p:txBody>
        </p:sp>
        <p:sp>
          <p:nvSpPr>
            <p:cNvPr id="30" name="Picture Placeholder 79">
              <a:extLst>
                <a:ext uri="{FF2B5EF4-FFF2-40B4-BE49-F238E27FC236}">
                  <a16:creationId xmlns:a16="http://schemas.microsoft.com/office/drawing/2014/main" id="{D474D3F2-1E8D-5444-912E-FCB7CEF34310}"/>
                </a:ext>
              </a:extLst>
            </p:cNvPr>
            <p:cNvSpPr/>
            <p:nvPr/>
          </p:nvSpPr>
          <p:spPr>
            <a:xfrm>
              <a:off x="790599" y="1998215"/>
              <a:ext cx="79222" cy="143389"/>
            </a:xfrm>
            <a:custGeom>
              <a:avLst/>
              <a:gdLst>
                <a:gd name="connsiteX0" fmla="*/ 79222 w 79222"/>
                <a:gd name="connsiteY0" fmla="*/ 39476 h 143389"/>
                <a:gd name="connsiteX1" fmla="*/ 39559 w 79222"/>
                <a:gd name="connsiteY1" fmla="*/ 0 h 143389"/>
                <a:gd name="connsiteX2" fmla="*/ 0 w 79222"/>
                <a:gd name="connsiteY2" fmla="*/ 39582 h 143389"/>
                <a:gd name="connsiteX3" fmla="*/ 31626 w 79222"/>
                <a:gd name="connsiteY3" fmla="*/ 78246 h 143389"/>
                <a:gd name="connsiteX4" fmla="*/ 31626 w 79222"/>
                <a:gd name="connsiteY4" fmla="*/ 143389 h 143389"/>
                <a:gd name="connsiteX5" fmla="*/ 47470 w 79222"/>
                <a:gd name="connsiteY5" fmla="*/ 143389 h 143389"/>
                <a:gd name="connsiteX6" fmla="*/ 47470 w 79222"/>
                <a:gd name="connsiteY6" fmla="*/ 78246 h 143389"/>
                <a:gd name="connsiteX7" fmla="*/ 79222 w 79222"/>
                <a:gd name="connsiteY7" fmla="*/ 39476 h 143389"/>
                <a:gd name="connsiteX8" fmla="*/ 39611 w 79222"/>
                <a:gd name="connsiteY8" fmla="*/ 63194 h 143389"/>
                <a:gd name="connsiteX9" fmla="*/ 15781 w 79222"/>
                <a:gd name="connsiteY9" fmla="*/ 39540 h 143389"/>
                <a:gd name="connsiteX10" fmla="*/ 39484 w 79222"/>
                <a:gd name="connsiteY10" fmla="*/ 15759 h 143389"/>
                <a:gd name="connsiteX11" fmla="*/ 63314 w 79222"/>
                <a:gd name="connsiteY11" fmla="*/ 39413 h 143389"/>
                <a:gd name="connsiteX12" fmla="*/ 63314 w 79222"/>
                <a:gd name="connsiteY12" fmla="*/ 39476 h 143389"/>
                <a:gd name="connsiteX13" fmla="*/ 39611 w 79222"/>
                <a:gd name="connsiteY13" fmla="*/ 63194 h 14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222" h="143389">
                  <a:moveTo>
                    <a:pt x="79222" y="39476"/>
                  </a:moveTo>
                  <a:cubicBezTo>
                    <a:pt x="79193" y="17645"/>
                    <a:pt x="61435" y="-29"/>
                    <a:pt x="39559" y="0"/>
                  </a:cubicBezTo>
                  <a:cubicBezTo>
                    <a:pt x="17682" y="29"/>
                    <a:pt x="-29" y="17751"/>
                    <a:pt x="0" y="39582"/>
                  </a:cubicBezTo>
                  <a:cubicBezTo>
                    <a:pt x="25" y="58321"/>
                    <a:pt x="13233" y="74468"/>
                    <a:pt x="31626" y="78246"/>
                  </a:cubicBezTo>
                  <a:lnTo>
                    <a:pt x="31626" y="143389"/>
                  </a:lnTo>
                  <a:lnTo>
                    <a:pt x="47470" y="143389"/>
                  </a:lnTo>
                  <a:lnTo>
                    <a:pt x="47470" y="78246"/>
                  </a:lnTo>
                  <a:cubicBezTo>
                    <a:pt x="65939" y="74491"/>
                    <a:pt x="79210" y="58286"/>
                    <a:pt x="79222" y="39476"/>
                  </a:cubicBezTo>
                  <a:close/>
                  <a:moveTo>
                    <a:pt x="39611" y="63194"/>
                  </a:moveTo>
                  <a:cubicBezTo>
                    <a:pt x="26485" y="63228"/>
                    <a:pt x="15816" y="52638"/>
                    <a:pt x="15781" y="39540"/>
                  </a:cubicBezTo>
                  <a:cubicBezTo>
                    <a:pt x="15746" y="26441"/>
                    <a:pt x="26358" y="15794"/>
                    <a:pt x="39484" y="15759"/>
                  </a:cubicBezTo>
                  <a:cubicBezTo>
                    <a:pt x="52611" y="15724"/>
                    <a:pt x="63280" y="26315"/>
                    <a:pt x="63314" y="39413"/>
                  </a:cubicBezTo>
                  <a:cubicBezTo>
                    <a:pt x="63314" y="39434"/>
                    <a:pt x="63314" y="39455"/>
                    <a:pt x="63314" y="39476"/>
                  </a:cubicBezTo>
                  <a:cubicBezTo>
                    <a:pt x="63314" y="52550"/>
                    <a:pt x="52713" y="63159"/>
                    <a:pt x="39611" y="63194"/>
                  </a:cubicBezTo>
                  <a:close/>
                </a:path>
              </a:pathLst>
            </a:custGeom>
            <a:solidFill>
              <a:schemeClr val="accent2"/>
            </a:solidFill>
            <a:ln w="6271" cap="flat">
              <a:noFill/>
              <a:prstDash val="solid"/>
              <a:miter/>
            </a:ln>
          </p:spPr>
          <p:txBody>
            <a:bodyPr rtlCol="0" anchor="ctr"/>
            <a:lstStyle/>
            <a:p>
              <a:endParaRPr lang="en-US"/>
            </a:p>
          </p:txBody>
        </p:sp>
        <p:sp>
          <p:nvSpPr>
            <p:cNvPr id="31" name="Picture Placeholder 79">
              <a:extLst>
                <a:ext uri="{FF2B5EF4-FFF2-40B4-BE49-F238E27FC236}">
                  <a16:creationId xmlns:a16="http://schemas.microsoft.com/office/drawing/2014/main" id="{A1CB7D74-A5B6-8142-91F7-5B4A64A9B199}"/>
                </a:ext>
              </a:extLst>
            </p:cNvPr>
            <p:cNvSpPr/>
            <p:nvPr/>
          </p:nvSpPr>
          <p:spPr>
            <a:xfrm>
              <a:off x="663052" y="2316417"/>
              <a:ext cx="107139" cy="128262"/>
            </a:xfrm>
            <a:custGeom>
              <a:avLst/>
              <a:gdLst>
                <a:gd name="connsiteX0" fmla="*/ 94274 w 107139"/>
                <a:gd name="connsiteY0" fmla="*/ 0 h 128262"/>
                <a:gd name="connsiteX1" fmla="*/ 55867 w 107139"/>
                <a:gd name="connsiteY1" fmla="*/ 52747 h 128262"/>
                <a:gd name="connsiteX2" fmla="*/ 3491 w 107139"/>
                <a:gd name="connsiteY2" fmla="*/ 72577 h 128262"/>
                <a:gd name="connsiteX3" fmla="*/ 16192 w 107139"/>
                <a:gd name="connsiteY3" fmla="*/ 120673 h 128262"/>
                <a:gd name="connsiteX4" fmla="*/ 39388 w 107139"/>
                <a:gd name="connsiteY4" fmla="*/ 128263 h 128262"/>
                <a:gd name="connsiteX5" fmla="*/ 45726 w 107139"/>
                <a:gd name="connsiteY5" fmla="*/ 127757 h 128262"/>
                <a:gd name="connsiteX6" fmla="*/ 78619 w 107139"/>
                <a:gd name="connsiteY6" fmla="*/ 82506 h 128262"/>
                <a:gd name="connsiteX7" fmla="*/ 68732 w 107139"/>
                <a:gd name="connsiteY7" fmla="*/ 62044 h 128262"/>
                <a:gd name="connsiteX8" fmla="*/ 107139 w 107139"/>
                <a:gd name="connsiteY8" fmla="*/ 9297 h 128262"/>
                <a:gd name="connsiteX9" fmla="*/ 58719 w 107139"/>
                <a:gd name="connsiteY9" fmla="*/ 102648 h 128262"/>
                <a:gd name="connsiteX10" fmla="*/ 43191 w 107139"/>
                <a:gd name="connsiteY10" fmla="*/ 112135 h 128262"/>
                <a:gd name="connsiteX11" fmla="*/ 15993 w 107139"/>
                <a:gd name="connsiteY11" fmla="*/ 92428 h 128262"/>
                <a:gd name="connsiteX12" fmla="*/ 20248 w 107139"/>
                <a:gd name="connsiteY12" fmla="*/ 74757 h 128262"/>
                <a:gd name="connsiteX13" fmla="*/ 35776 w 107139"/>
                <a:gd name="connsiteY13" fmla="*/ 65270 h 128262"/>
                <a:gd name="connsiteX14" fmla="*/ 39515 w 107139"/>
                <a:gd name="connsiteY14" fmla="*/ 65270 h 128262"/>
                <a:gd name="connsiteX15" fmla="*/ 53458 w 107139"/>
                <a:gd name="connsiteY15" fmla="*/ 69760 h 128262"/>
                <a:gd name="connsiteX16" fmla="*/ 58719 w 107139"/>
                <a:gd name="connsiteY16" fmla="*/ 102648 h 12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139" h="128262">
                  <a:moveTo>
                    <a:pt x="94274" y="0"/>
                  </a:moveTo>
                  <a:lnTo>
                    <a:pt x="55867" y="52747"/>
                  </a:lnTo>
                  <a:cubicBezTo>
                    <a:pt x="35916" y="43790"/>
                    <a:pt x="12467" y="52668"/>
                    <a:pt x="3491" y="72577"/>
                  </a:cubicBezTo>
                  <a:cubicBezTo>
                    <a:pt x="-4180" y="89592"/>
                    <a:pt x="1115" y="109641"/>
                    <a:pt x="16192" y="120673"/>
                  </a:cubicBezTo>
                  <a:cubicBezTo>
                    <a:pt x="22915" y="125608"/>
                    <a:pt x="31043" y="128268"/>
                    <a:pt x="39388" y="128263"/>
                  </a:cubicBezTo>
                  <a:cubicBezTo>
                    <a:pt x="41511" y="128255"/>
                    <a:pt x="43630" y="128086"/>
                    <a:pt x="45726" y="127757"/>
                  </a:cubicBezTo>
                  <a:cubicBezTo>
                    <a:pt x="67331" y="124326"/>
                    <a:pt x="82057" y="104066"/>
                    <a:pt x="78619" y="82506"/>
                  </a:cubicBezTo>
                  <a:cubicBezTo>
                    <a:pt x="77400" y="74867"/>
                    <a:pt x="73963" y="67753"/>
                    <a:pt x="68732" y="62044"/>
                  </a:cubicBezTo>
                  <a:lnTo>
                    <a:pt x="107139" y="9297"/>
                  </a:lnTo>
                  <a:close/>
                  <a:moveTo>
                    <a:pt x="58719" y="102648"/>
                  </a:moveTo>
                  <a:cubicBezTo>
                    <a:pt x="55010" y="107742"/>
                    <a:pt x="49424" y="111155"/>
                    <a:pt x="43191" y="112135"/>
                  </a:cubicBezTo>
                  <a:cubicBezTo>
                    <a:pt x="30227" y="114188"/>
                    <a:pt x="18050" y="105365"/>
                    <a:pt x="15993" y="92428"/>
                  </a:cubicBezTo>
                  <a:cubicBezTo>
                    <a:pt x="15004" y="86207"/>
                    <a:pt x="16535" y="79850"/>
                    <a:pt x="20248" y="74757"/>
                  </a:cubicBezTo>
                  <a:cubicBezTo>
                    <a:pt x="23957" y="69663"/>
                    <a:pt x="29543" y="66250"/>
                    <a:pt x="35776" y="65270"/>
                  </a:cubicBezTo>
                  <a:cubicBezTo>
                    <a:pt x="37021" y="65173"/>
                    <a:pt x="38270" y="65173"/>
                    <a:pt x="39515" y="65270"/>
                  </a:cubicBezTo>
                  <a:cubicBezTo>
                    <a:pt x="44522" y="65255"/>
                    <a:pt x="49405" y="66828"/>
                    <a:pt x="53458" y="69760"/>
                  </a:cubicBezTo>
                  <a:cubicBezTo>
                    <a:pt x="63864" y="77482"/>
                    <a:pt x="66199" y="92077"/>
                    <a:pt x="58719" y="102648"/>
                  </a:cubicBezTo>
                  <a:close/>
                </a:path>
              </a:pathLst>
            </a:custGeom>
            <a:solidFill>
              <a:schemeClr val="accent2"/>
            </a:solidFill>
            <a:ln w="6271" cap="flat">
              <a:noFill/>
              <a:prstDash val="solid"/>
              <a:miter/>
            </a:ln>
          </p:spPr>
          <p:txBody>
            <a:bodyPr rtlCol="0" anchor="ctr"/>
            <a:lstStyle/>
            <a:p>
              <a:endParaRPr lang="en-US"/>
            </a:p>
          </p:txBody>
        </p:sp>
        <p:sp>
          <p:nvSpPr>
            <p:cNvPr id="32" name="Picture Placeholder 79">
              <a:extLst>
                <a:ext uri="{FF2B5EF4-FFF2-40B4-BE49-F238E27FC236}">
                  <a16:creationId xmlns:a16="http://schemas.microsoft.com/office/drawing/2014/main" id="{DE85A97A-33D4-244A-A1E9-413671247E04}"/>
                </a:ext>
              </a:extLst>
            </p:cNvPr>
            <p:cNvSpPr/>
            <p:nvPr/>
          </p:nvSpPr>
          <p:spPr>
            <a:xfrm>
              <a:off x="890800" y="2316480"/>
              <a:ext cx="106974" cy="128262"/>
            </a:xfrm>
            <a:custGeom>
              <a:avLst/>
              <a:gdLst>
                <a:gd name="connsiteX0" fmla="*/ 99186 w 106974"/>
                <a:gd name="connsiteY0" fmla="*/ 65396 h 128262"/>
                <a:gd name="connsiteX1" fmla="*/ 50702 w 106974"/>
                <a:gd name="connsiteY1" fmla="*/ 52747 h 128262"/>
                <a:gd name="connsiteX2" fmla="*/ 12676 w 106974"/>
                <a:gd name="connsiteY2" fmla="*/ 0 h 128262"/>
                <a:gd name="connsiteX3" fmla="*/ 0 w 106974"/>
                <a:gd name="connsiteY3" fmla="*/ 9297 h 128262"/>
                <a:gd name="connsiteX4" fmla="*/ 38407 w 106974"/>
                <a:gd name="connsiteY4" fmla="*/ 62044 h 128262"/>
                <a:gd name="connsiteX5" fmla="*/ 40908 w 106974"/>
                <a:gd name="connsiteY5" fmla="*/ 117891 h 128262"/>
                <a:gd name="connsiteX6" fmla="*/ 61413 w 106974"/>
                <a:gd name="connsiteY6" fmla="*/ 127757 h 128262"/>
                <a:gd name="connsiteX7" fmla="*/ 67751 w 106974"/>
                <a:gd name="connsiteY7" fmla="*/ 128263 h 128262"/>
                <a:gd name="connsiteX8" fmla="*/ 106972 w 106974"/>
                <a:gd name="connsiteY8" fmla="*/ 88224 h 128262"/>
                <a:gd name="connsiteX9" fmla="*/ 99440 w 106974"/>
                <a:gd name="connsiteY9" fmla="*/ 65460 h 128262"/>
                <a:gd name="connsiteX10" fmla="*/ 90630 w 106974"/>
                <a:gd name="connsiteY10" fmla="*/ 92339 h 128262"/>
                <a:gd name="connsiteX11" fmla="*/ 63463 w 106974"/>
                <a:gd name="connsiteY11" fmla="*/ 112240 h 128262"/>
                <a:gd name="connsiteX12" fmla="*/ 43521 w 106974"/>
                <a:gd name="connsiteY12" fmla="*/ 85129 h 128262"/>
                <a:gd name="connsiteX13" fmla="*/ 67054 w 106974"/>
                <a:gd name="connsiteY13" fmla="*/ 64954 h 128262"/>
                <a:gd name="connsiteX14" fmla="*/ 70856 w 106974"/>
                <a:gd name="connsiteY14" fmla="*/ 64954 h 128262"/>
                <a:gd name="connsiteX15" fmla="*/ 86384 w 106974"/>
                <a:gd name="connsiteY15" fmla="*/ 74441 h 128262"/>
                <a:gd name="connsiteX16" fmla="*/ 90630 w 106974"/>
                <a:gd name="connsiteY16" fmla="*/ 92339 h 12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974" h="128262">
                  <a:moveTo>
                    <a:pt x="99186" y="65396"/>
                  </a:moveTo>
                  <a:cubicBezTo>
                    <a:pt x="88106" y="50196"/>
                    <a:pt x="67820" y="44903"/>
                    <a:pt x="50702" y="52747"/>
                  </a:cubicBezTo>
                  <a:lnTo>
                    <a:pt x="12676" y="0"/>
                  </a:lnTo>
                  <a:lnTo>
                    <a:pt x="0" y="9297"/>
                  </a:lnTo>
                  <a:lnTo>
                    <a:pt x="38407" y="62044"/>
                  </a:lnTo>
                  <a:cubicBezTo>
                    <a:pt x="23644" y="78155"/>
                    <a:pt x="24764" y="103159"/>
                    <a:pt x="40908" y="117891"/>
                  </a:cubicBezTo>
                  <a:cubicBezTo>
                    <a:pt x="46628" y="123111"/>
                    <a:pt x="53758" y="126541"/>
                    <a:pt x="61413" y="127757"/>
                  </a:cubicBezTo>
                  <a:cubicBezTo>
                    <a:pt x="63510" y="128083"/>
                    <a:pt x="65628" y="128252"/>
                    <a:pt x="67751" y="128263"/>
                  </a:cubicBezTo>
                  <a:cubicBezTo>
                    <a:pt x="89661" y="128014"/>
                    <a:pt x="107221" y="110089"/>
                    <a:pt x="106972" y="88224"/>
                  </a:cubicBezTo>
                  <a:cubicBezTo>
                    <a:pt x="106879" y="80042"/>
                    <a:pt x="104248" y="72088"/>
                    <a:pt x="99440" y="65460"/>
                  </a:cubicBezTo>
                  <a:close/>
                  <a:moveTo>
                    <a:pt x="90630" y="92339"/>
                  </a:moveTo>
                  <a:cubicBezTo>
                    <a:pt x="88635" y="105321"/>
                    <a:pt x="76472" y="114231"/>
                    <a:pt x="63463" y="112240"/>
                  </a:cubicBezTo>
                  <a:cubicBezTo>
                    <a:pt x="50454" y="110249"/>
                    <a:pt x="41526" y="98111"/>
                    <a:pt x="43521" y="85129"/>
                  </a:cubicBezTo>
                  <a:cubicBezTo>
                    <a:pt x="45303" y="73532"/>
                    <a:pt x="55296" y="64964"/>
                    <a:pt x="67054" y="64954"/>
                  </a:cubicBezTo>
                  <a:cubicBezTo>
                    <a:pt x="68319" y="64859"/>
                    <a:pt x="69591" y="64859"/>
                    <a:pt x="70856" y="64954"/>
                  </a:cubicBezTo>
                  <a:cubicBezTo>
                    <a:pt x="77089" y="65934"/>
                    <a:pt x="82675" y="69347"/>
                    <a:pt x="86384" y="74441"/>
                  </a:cubicBezTo>
                  <a:cubicBezTo>
                    <a:pt x="90128" y="79606"/>
                    <a:pt x="91656" y="86047"/>
                    <a:pt x="90630" y="92339"/>
                  </a:cubicBezTo>
                  <a:close/>
                </a:path>
              </a:pathLst>
            </a:custGeom>
            <a:solidFill>
              <a:schemeClr val="accent2"/>
            </a:solidFill>
            <a:ln w="6271" cap="flat">
              <a:noFill/>
              <a:prstDash val="solid"/>
              <a:miter/>
            </a:ln>
          </p:spPr>
          <p:txBody>
            <a:bodyPr rtlCol="0" anchor="ctr"/>
            <a:lstStyle/>
            <a:p>
              <a:endParaRPr lang="en-US"/>
            </a:p>
          </p:txBody>
        </p:sp>
        <p:sp>
          <p:nvSpPr>
            <p:cNvPr id="33" name="Picture Placeholder 79">
              <a:extLst>
                <a:ext uri="{FF2B5EF4-FFF2-40B4-BE49-F238E27FC236}">
                  <a16:creationId xmlns:a16="http://schemas.microsoft.com/office/drawing/2014/main" id="{BCB5AA8D-8434-0E46-8C68-1FDEF417EE75}"/>
                </a:ext>
              </a:extLst>
            </p:cNvPr>
            <p:cNvSpPr/>
            <p:nvPr/>
          </p:nvSpPr>
          <p:spPr>
            <a:xfrm>
              <a:off x="596608" y="2135858"/>
              <a:ext cx="141070" cy="79175"/>
            </a:xfrm>
            <a:custGeom>
              <a:avLst/>
              <a:gdLst>
                <a:gd name="connsiteX0" fmla="*/ 51898 w 141070"/>
                <a:gd name="connsiteY0" fmla="*/ 1952 h 79175"/>
                <a:gd name="connsiteX1" fmla="*/ 1956 w 141070"/>
                <a:gd name="connsiteY1" fmla="*/ 27314 h 79175"/>
                <a:gd name="connsiteX2" fmla="*/ 27371 w 141070"/>
                <a:gd name="connsiteY2" fmla="*/ 77152 h 79175"/>
                <a:gd name="connsiteX3" fmla="*/ 39666 w 141070"/>
                <a:gd name="connsiteY3" fmla="*/ 79112 h 79175"/>
                <a:gd name="connsiteX4" fmla="*/ 74080 w 141070"/>
                <a:gd name="connsiteY4" fmla="*/ 59063 h 79175"/>
                <a:gd name="connsiteX5" fmla="*/ 136191 w 141070"/>
                <a:gd name="connsiteY5" fmla="*/ 79176 h 79175"/>
                <a:gd name="connsiteX6" fmla="*/ 141071 w 141070"/>
                <a:gd name="connsiteY6" fmla="*/ 64186 h 79175"/>
                <a:gd name="connsiteX7" fmla="*/ 78960 w 141070"/>
                <a:gd name="connsiteY7" fmla="*/ 44011 h 79175"/>
                <a:gd name="connsiteX8" fmla="*/ 51898 w 141070"/>
                <a:gd name="connsiteY8" fmla="*/ 1952 h 79175"/>
                <a:gd name="connsiteX9" fmla="*/ 62229 w 141070"/>
                <a:gd name="connsiteY9" fmla="*/ 46920 h 79175"/>
                <a:gd name="connsiteX10" fmla="*/ 50440 w 141070"/>
                <a:gd name="connsiteY10" fmla="*/ 60708 h 79175"/>
                <a:gd name="connsiteX11" fmla="*/ 32314 w 141070"/>
                <a:gd name="connsiteY11" fmla="*/ 62099 h 79175"/>
                <a:gd name="connsiteX12" fmla="*/ 17034 w 141070"/>
                <a:gd name="connsiteY12" fmla="*/ 32224 h 79175"/>
                <a:gd name="connsiteX13" fmla="*/ 46971 w 141070"/>
                <a:gd name="connsiteY13" fmla="*/ 16976 h 79175"/>
                <a:gd name="connsiteX14" fmla="*/ 62251 w 141070"/>
                <a:gd name="connsiteY14" fmla="*/ 46851 h 79175"/>
                <a:gd name="connsiteX15" fmla="*/ 62229 w 141070"/>
                <a:gd name="connsiteY15" fmla="*/ 46920 h 7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1070" h="79175">
                  <a:moveTo>
                    <a:pt x="51898" y="1952"/>
                  </a:moveTo>
                  <a:cubicBezTo>
                    <a:pt x="31089" y="-4807"/>
                    <a:pt x="8730" y="6548"/>
                    <a:pt x="1956" y="27314"/>
                  </a:cubicBezTo>
                  <a:cubicBezTo>
                    <a:pt x="-4817" y="48079"/>
                    <a:pt x="6562" y="70393"/>
                    <a:pt x="27371" y="77152"/>
                  </a:cubicBezTo>
                  <a:cubicBezTo>
                    <a:pt x="31339" y="78453"/>
                    <a:pt x="35490" y="79115"/>
                    <a:pt x="39666" y="79112"/>
                  </a:cubicBezTo>
                  <a:cubicBezTo>
                    <a:pt x="53920" y="79107"/>
                    <a:pt x="67068" y="71447"/>
                    <a:pt x="74080" y="59063"/>
                  </a:cubicBezTo>
                  <a:lnTo>
                    <a:pt x="136191" y="79176"/>
                  </a:lnTo>
                  <a:lnTo>
                    <a:pt x="141071" y="64186"/>
                  </a:lnTo>
                  <a:lnTo>
                    <a:pt x="78960" y="44011"/>
                  </a:lnTo>
                  <a:cubicBezTo>
                    <a:pt x="81068" y="25363"/>
                    <a:pt x="69767" y="7800"/>
                    <a:pt x="51898" y="1952"/>
                  </a:cubicBezTo>
                  <a:close/>
                  <a:moveTo>
                    <a:pt x="62229" y="46920"/>
                  </a:moveTo>
                  <a:cubicBezTo>
                    <a:pt x="60283" y="52892"/>
                    <a:pt x="56044" y="57850"/>
                    <a:pt x="50440" y="60708"/>
                  </a:cubicBezTo>
                  <a:cubicBezTo>
                    <a:pt x="44831" y="63585"/>
                    <a:pt x="38298" y="64086"/>
                    <a:pt x="32314" y="62099"/>
                  </a:cubicBezTo>
                  <a:cubicBezTo>
                    <a:pt x="19828" y="58060"/>
                    <a:pt x="12987" y="44685"/>
                    <a:pt x="17034" y="32224"/>
                  </a:cubicBezTo>
                  <a:cubicBezTo>
                    <a:pt x="21081" y="19764"/>
                    <a:pt x="34484" y="12937"/>
                    <a:pt x="46971" y="16976"/>
                  </a:cubicBezTo>
                  <a:cubicBezTo>
                    <a:pt x="59458" y="21015"/>
                    <a:pt x="66299" y="34390"/>
                    <a:pt x="62251" y="46851"/>
                  </a:cubicBezTo>
                  <a:cubicBezTo>
                    <a:pt x="62244" y="46874"/>
                    <a:pt x="62236" y="46897"/>
                    <a:pt x="62229" y="46920"/>
                  </a:cubicBezTo>
                  <a:close/>
                </a:path>
              </a:pathLst>
            </a:custGeom>
            <a:solidFill>
              <a:schemeClr val="accent2"/>
            </a:solidFill>
            <a:ln w="6271" cap="flat">
              <a:noFill/>
              <a:prstDash val="solid"/>
              <a:miter/>
            </a:ln>
          </p:spPr>
          <p:txBody>
            <a:bodyPr rtlCol="0" anchor="ctr"/>
            <a:lstStyle/>
            <a:p>
              <a:endParaRPr lang="en-US"/>
            </a:p>
          </p:txBody>
        </p:sp>
        <p:sp>
          <p:nvSpPr>
            <p:cNvPr id="34" name="Picture Placeholder 79">
              <a:extLst>
                <a:ext uri="{FF2B5EF4-FFF2-40B4-BE49-F238E27FC236}">
                  <a16:creationId xmlns:a16="http://schemas.microsoft.com/office/drawing/2014/main" id="{7942C89D-3696-874E-AB45-773B50711FFD}"/>
                </a:ext>
              </a:extLst>
            </p:cNvPr>
            <p:cNvSpPr/>
            <p:nvPr/>
          </p:nvSpPr>
          <p:spPr>
            <a:xfrm>
              <a:off x="922742" y="2136055"/>
              <a:ext cx="140983" cy="78978"/>
            </a:xfrm>
            <a:custGeom>
              <a:avLst/>
              <a:gdLst>
                <a:gd name="connsiteX0" fmla="*/ 139114 w 140983"/>
                <a:gd name="connsiteY0" fmla="*/ 27180 h 78978"/>
                <a:gd name="connsiteX1" fmla="*/ 89104 w 140983"/>
                <a:gd name="connsiteY1" fmla="*/ 1992 h 78978"/>
                <a:gd name="connsiteX2" fmla="*/ 62110 w 140983"/>
                <a:gd name="connsiteY2" fmla="*/ 43814 h 78978"/>
                <a:gd name="connsiteX3" fmla="*/ 0 w 140983"/>
                <a:gd name="connsiteY3" fmla="*/ 63989 h 78978"/>
                <a:gd name="connsiteX4" fmla="*/ 4880 w 140983"/>
                <a:gd name="connsiteY4" fmla="*/ 78979 h 78978"/>
                <a:gd name="connsiteX5" fmla="*/ 66990 w 140983"/>
                <a:gd name="connsiteY5" fmla="*/ 58866 h 78978"/>
                <a:gd name="connsiteX6" fmla="*/ 121046 w 140983"/>
                <a:gd name="connsiteY6" fmla="*/ 73536 h 78978"/>
                <a:gd name="connsiteX7" fmla="*/ 139114 w 140983"/>
                <a:gd name="connsiteY7" fmla="*/ 27243 h 78978"/>
                <a:gd name="connsiteX8" fmla="*/ 108630 w 140983"/>
                <a:gd name="connsiteY8" fmla="*/ 61902 h 78978"/>
                <a:gd name="connsiteX9" fmla="*/ 78814 w 140983"/>
                <a:gd name="connsiteY9" fmla="*/ 46418 h 78978"/>
                <a:gd name="connsiteX10" fmla="*/ 94330 w 140983"/>
                <a:gd name="connsiteY10" fmla="*/ 16665 h 78978"/>
                <a:gd name="connsiteX11" fmla="*/ 124094 w 140983"/>
                <a:gd name="connsiteY11" fmla="*/ 31987 h 78978"/>
                <a:gd name="connsiteX12" fmla="*/ 108913 w 140983"/>
                <a:gd name="connsiteY12" fmla="*/ 61812 h 78978"/>
                <a:gd name="connsiteX13" fmla="*/ 108630 w 140983"/>
                <a:gd name="connsiteY13" fmla="*/ 61902 h 7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983" h="78978">
                  <a:moveTo>
                    <a:pt x="139114" y="27180"/>
                  </a:moveTo>
                  <a:cubicBezTo>
                    <a:pt x="132275" y="6444"/>
                    <a:pt x="109884" y="-4833"/>
                    <a:pt x="89104" y="1992"/>
                  </a:cubicBezTo>
                  <a:cubicBezTo>
                    <a:pt x="71342" y="7827"/>
                    <a:pt x="60088" y="25262"/>
                    <a:pt x="62110" y="43814"/>
                  </a:cubicBezTo>
                  <a:lnTo>
                    <a:pt x="0" y="63989"/>
                  </a:lnTo>
                  <a:lnTo>
                    <a:pt x="4880" y="78979"/>
                  </a:lnTo>
                  <a:lnTo>
                    <a:pt x="66990" y="58866"/>
                  </a:lnTo>
                  <a:cubicBezTo>
                    <a:pt x="77858" y="77813"/>
                    <a:pt x="102059" y="84381"/>
                    <a:pt x="121046" y="73536"/>
                  </a:cubicBezTo>
                  <a:cubicBezTo>
                    <a:pt x="137247" y="64281"/>
                    <a:pt x="144775" y="44995"/>
                    <a:pt x="139114" y="27243"/>
                  </a:cubicBezTo>
                  <a:close/>
                  <a:moveTo>
                    <a:pt x="108630" y="61902"/>
                  </a:moveTo>
                  <a:cubicBezTo>
                    <a:pt x="96112" y="65842"/>
                    <a:pt x="82763" y="58911"/>
                    <a:pt x="78814" y="46418"/>
                  </a:cubicBezTo>
                  <a:cubicBezTo>
                    <a:pt x="74866" y="33927"/>
                    <a:pt x="81812" y="20606"/>
                    <a:pt x="94330" y="16665"/>
                  </a:cubicBezTo>
                  <a:cubicBezTo>
                    <a:pt x="106785" y="12744"/>
                    <a:pt x="120076" y="19587"/>
                    <a:pt x="124094" y="31987"/>
                  </a:cubicBezTo>
                  <a:cubicBezTo>
                    <a:pt x="128155" y="44406"/>
                    <a:pt x="121358" y="57759"/>
                    <a:pt x="108913" y="61812"/>
                  </a:cubicBezTo>
                  <a:cubicBezTo>
                    <a:pt x="108819" y="61843"/>
                    <a:pt x="108724" y="61872"/>
                    <a:pt x="108630" y="61902"/>
                  </a:cubicBezTo>
                  <a:close/>
                </a:path>
              </a:pathLst>
            </a:custGeom>
            <a:solidFill>
              <a:schemeClr val="accent2"/>
            </a:solidFill>
            <a:ln w="6271" cap="flat">
              <a:noFill/>
              <a:prstDash val="solid"/>
              <a:miter/>
            </a:ln>
          </p:spPr>
          <p:txBody>
            <a:bodyPr rtlCol="0" anchor="ctr"/>
            <a:lstStyle/>
            <a:p>
              <a:endParaRPr lang="en-US"/>
            </a:p>
          </p:txBody>
        </p:sp>
      </p:grpSp>
      <p:pic>
        <p:nvPicPr>
          <p:cNvPr id="35" name="Graphic 34">
            <a:extLst>
              <a:ext uri="{FF2B5EF4-FFF2-40B4-BE49-F238E27FC236}">
                <a16:creationId xmlns:a16="http://schemas.microsoft.com/office/drawing/2014/main" id="{E18CBD50-CE93-6A4B-984E-08D0B03A2D3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660" t="8641" r="36603" b="50000"/>
          <a:stretch/>
        </p:blipFill>
        <p:spPr>
          <a:xfrm>
            <a:off x="4925090" y="3313590"/>
            <a:ext cx="1258938" cy="1252885"/>
          </a:xfrm>
          <a:prstGeom prst="rect">
            <a:avLst/>
          </a:prstGeom>
        </p:spPr>
      </p:pic>
      <p:cxnSp>
        <p:nvCxnSpPr>
          <p:cNvPr id="37" name="Straight Connector 36">
            <a:extLst>
              <a:ext uri="{FF2B5EF4-FFF2-40B4-BE49-F238E27FC236}">
                <a16:creationId xmlns:a16="http://schemas.microsoft.com/office/drawing/2014/main" id="{86E92CF7-6D21-0C45-AE35-E5794BAEA6FA}"/>
              </a:ext>
            </a:extLst>
          </p:cNvPr>
          <p:cNvCxnSpPr>
            <a:stCxn id="35" idx="0"/>
          </p:cNvCxnSpPr>
          <p:nvPr/>
        </p:nvCxnSpPr>
        <p:spPr bwMode="gray">
          <a:xfrm flipH="1" flipV="1">
            <a:off x="5550590" y="2394397"/>
            <a:ext cx="3970" cy="919193"/>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FE8DA60-29E7-D441-8083-EAE9090CF12E}"/>
              </a:ext>
            </a:extLst>
          </p:cNvPr>
          <p:cNvCxnSpPr>
            <a:cxnSpLocks/>
          </p:cNvCxnSpPr>
          <p:nvPr/>
        </p:nvCxnSpPr>
        <p:spPr bwMode="gray">
          <a:xfrm>
            <a:off x="6223654" y="4414031"/>
            <a:ext cx="923788" cy="641995"/>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7B8B4B2-3C62-2C40-9E44-0522FB49A8A1}"/>
              </a:ext>
            </a:extLst>
          </p:cNvPr>
          <p:cNvCxnSpPr>
            <a:cxnSpLocks/>
          </p:cNvCxnSpPr>
          <p:nvPr/>
        </p:nvCxnSpPr>
        <p:spPr bwMode="gray">
          <a:xfrm flipV="1">
            <a:off x="3900497" y="4410451"/>
            <a:ext cx="1054593" cy="724953"/>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5" name="Text Placeholder 5">
            <a:extLst>
              <a:ext uri="{FF2B5EF4-FFF2-40B4-BE49-F238E27FC236}">
                <a16:creationId xmlns:a16="http://schemas.microsoft.com/office/drawing/2014/main" id="{960644B0-6B01-8A4A-AFAE-AB2C3777B582}"/>
              </a:ext>
            </a:extLst>
          </p:cNvPr>
          <p:cNvSpPr txBox="1">
            <a:spLocks/>
          </p:cNvSpPr>
          <p:nvPr/>
        </p:nvSpPr>
        <p:spPr>
          <a:xfrm>
            <a:off x="3606516" y="1830527"/>
            <a:ext cx="1944073" cy="536573"/>
          </a:xfrm>
          <a:prstGeom prst="rect">
            <a:avLst/>
          </a:prstGeom>
        </p:spPr>
        <p:txBody>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lgn="ctr"/>
            <a:r>
              <a:rPr lang="en-US"/>
              <a:t>AI/ML</a:t>
            </a:r>
          </a:p>
        </p:txBody>
      </p:sp>
      <p:sp>
        <p:nvSpPr>
          <p:cNvPr id="46" name="Text Placeholder 6">
            <a:extLst>
              <a:ext uri="{FF2B5EF4-FFF2-40B4-BE49-F238E27FC236}">
                <a16:creationId xmlns:a16="http://schemas.microsoft.com/office/drawing/2014/main" id="{8891C98F-272F-5A46-ADE4-3FDBAE67CF5A}"/>
              </a:ext>
            </a:extLst>
          </p:cNvPr>
          <p:cNvSpPr txBox="1">
            <a:spLocks/>
          </p:cNvSpPr>
          <p:nvPr/>
        </p:nvSpPr>
        <p:spPr>
          <a:xfrm>
            <a:off x="6477279" y="4474594"/>
            <a:ext cx="2744788" cy="888152"/>
          </a:xfrm>
          <a:prstGeom prst="rect">
            <a:avLst/>
          </a:prstGeom>
        </p:spPr>
        <p:txBody>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lgn="ctr"/>
            <a:r>
              <a:rPr lang="en-US"/>
              <a:t>Cloud/Container</a:t>
            </a:r>
          </a:p>
        </p:txBody>
      </p:sp>
      <p:sp>
        <p:nvSpPr>
          <p:cNvPr id="47" name="Text Placeholder 7">
            <a:extLst>
              <a:ext uri="{FF2B5EF4-FFF2-40B4-BE49-F238E27FC236}">
                <a16:creationId xmlns:a16="http://schemas.microsoft.com/office/drawing/2014/main" id="{6654B067-2230-254B-8497-2E3FBA1DA697}"/>
              </a:ext>
            </a:extLst>
          </p:cNvPr>
          <p:cNvSpPr txBox="1">
            <a:spLocks/>
          </p:cNvSpPr>
          <p:nvPr/>
        </p:nvSpPr>
        <p:spPr>
          <a:xfrm>
            <a:off x="2419866" y="4368082"/>
            <a:ext cx="1919287" cy="773960"/>
          </a:xfrm>
          <a:prstGeom prst="rect">
            <a:avLst/>
          </a:prstGeom>
        </p:spPr>
        <p:txBody>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lgn="ctr"/>
            <a:r>
              <a:rPr lang="en-US"/>
              <a:t>Ecosystem Integrations</a:t>
            </a:r>
          </a:p>
        </p:txBody>
      </p:sp>
      <p:grpSp>
        <p:nvGrpSpPr>
          <p:cNvPr id="48" name="Group 47" descr="Multi-Cloud&#10;">
            <a:extLst>
              <a:ext uri="{FF2B5EF4-FFF2-40B4-BE49-F238E27FC236}">
                <a16:creationId xmlns:a16="http://schemas.microsoft.com/office/drawing/2014/main" id="{B717566F-DE74-B741-AFA5-757F605D5764}"/>
              </a:ext>
            </a:extLst>
          </p:cNvPr>
          <p:cNvGrpSpPr>
            <a:grpSpLocks noChangeAspect="1"/>
          </p:cNvGrpSpPr>
          <p:nvPr/>
        </p:nvGrpSpPr>
        <p:grpSpPr>
          <a:xfrm>
            <a:off x="7158186" y="4817006"/>
            <a:ext cx="1257820" cy="612664"/>
            <a:chOff x="531414" y="2080699"/>
            <a:chExt cx="600408" cy="292449"/>
          </a:xfrm>
        </p:grpSpPr>
        <p:sp>
          <p:nvSpPr>
            <p:cNvPr id="49" name="Picture Placeholder 83">
              <a:extLst>
                <a:ext uri="{FF2B5EF4-FFF2-40B4-BE49-F238E27FC236}">
                  <a16:creationId xmlns:a16="http://schemas.microsoft.com/office/drawing/2014/main" id="{32CCBAEE-21D1-1E46-8E43-173467789578}"/>
                </a:ext>
              </a:extLst>
            </p:cNvPr>
            <p:cNvSpPr/>
            <p:nvPr/>
          </p:nvSpPr>
          <p:spPr>
            <a:xfrm>
              <a:off x="531414" y="2080699"/>
              <a:ext cx="270629" cy="180314"/>
            </a:xfrm>
            <a:custGeom>
              <a:avLst/>
              <a:gdLst>
                <a:gd name="connsiteX0" fmla="*/ 53949 w 270629"/>
                <a:gd name="connsiteY0" fmla="*/ 180314 h 180314"/>
                <a:gd name="connsiteX1" fmla="*/ 61728 w 270629"/>
                <a:gd name="connsiteY1" fmla="*/ 180314 h 180314"/>
                <a:gd name="connsiteX2" fmla="*/ 76781 w 270629"/>
                <a:gd name="connsiteY2" fmla="*/ 164503 h 180314"/>
                <a:gd name="connsiteX3" fmla="*/ 48952 w 270629"/>
                <a:gd name="connsiteY3" fmla="*/ 164503 h 180314"/>
                <a:gd name="connsiteX4" fmla="*/ 16001 w 270629"/>
                <a:gd name="connsiteY4" fmla="*/ 130919 h 180314"/>
                <a:gd name="connsiteX5" fmla="*/ 46423 w 270629"/>
                <a:gd name="connsiteY5" fmla="*/ 101004 h 180314"/>
                <a:gd name="connsiteX6" fmla="*/ 47245 w 270629"/>
                <a:gd name="connsiteY6" fmla="*/ 101004 h 180314"/>
                <a:gd name="connsiteX7" fmla="*/ 54771 w 270629"/>
                <a:gd name="connsiteY7" fmla="*/ 102016 h 180314"/>
                <a:gd name="connsiteX8" fmla="*/ 70899 w 270629"/>
                <a:gd name="connsiteY8" fmla="*/ 106506 h 180314"/>
                <a:gd name="connsiteX9" fmla="*/ 74441 w 270629"/>
                <a:gd name="connsiteY9" fmla="*/ 90126 h 180314"/>
                <a:gd name="connsiteX10" fmla="*/ 115740 w 270629"/>
                <a:gd name="connsiteY10" fmla="*/ 56226 h 180314"/>
                <a:gd name="connsiteX11" fmla="*/ 116752 w 270629"/>
                <a:gd name="connsiteY11" fmla="*/ 56226 h 180314"/>
                <a:gd name="connsiteX12" fmla="*/ 133829 w 270629"/>
                <a:gd name="connsiteY12" fmla="*/ 60273 h 180314"/>
                <a:gd name="connsiteX13" fmla="*/ 149324 w 270629"/>
                <a:gd name="connsiteY13" fmla="*/ 67736 h 180314"/>
                <a:gd name="connsiteX14" fmla="*/ 155648 w 270629"/>
                <a:gd name="connsiteY14" fmla="*/ 51735 h 180314"/>
                <a:gd name="connsiteX15" fmla="*/ 203968 w 270629"/>
                <a:gd name="connsiteY15" fmla="*/ 15812 h 180314"/>
                <a:gd name="connsiteX16" fmla="*/ 205297 w 270629"/>
                <a:gd name="connsiteY16" fmla="*/ 15812 h 180314"/>
                <a:gd name="connsiteX17" fmla="*/ 256336 w 270629"/>
                <a:gd name="connsiteY17" fmla="*/ 69001 h 180314"/>
                <a:gd name="connsiteX18" fmla="*/ 256652 w 270629"/>
                <a:gd name="connsiteY18" fmla="*/ 73176 h 180314"/>
                <a:gd name="connsiteX19" fmla="*/ 270630 w 270629"/>
                <a:gd name="connsiteY19" fmla="*/ 58313 h 180314"/>
                <a:gd name="connsiteX20" fmla="*/ 205676 w 270629"/>
                <a:gd name="connsiteY20" fmla="*/ 0 h 180314"/>
                <a:gd name="connsiteX21" fmla="*/ 203968 w 270629"/>
                <a:gd name="connsiteY21" fmla="*/ 0 h 180314"/>
                <a:gd name="connsiteX22" fmla="*/ 140722 w 270629"/>
                <a:gd name="connsiteY22" fmla="*/ 46043 h 180314"/>
                <a:gd name="connsiteX23" fmla="*/ 117132 w 270629"/>
                <a:gd name="connsiteY23" fmla="*/ 40414 h 180314"/>
                <a:gd name="connsiteX24" fmla="*/ 115677 w 270629"/>
                <a:gd name="connsiteY24" fmla="*/ 40414 h 180314"/>
                <a:gd name="connsiteX25" fmla="*/ 58756 w 270629"/>
                <a:gd name="connsiteY25" fmla="*/ 86774 h 180314"/>
                <a:gd name="connsiteX26" fmla="*/ 47371 w 270629"/>
                <a:gd name="connsiteY26" fmla="*/ 85192 h 180314"/>
                <a:gd name="connsiteX27" fmla="*/ 46233 w 270629"/>
                <a:gd name="connsiteY27" fmla="*/ 85192 h 180314"/>
                <a:gd name="connsiteX28" fmla="*/ 0 w 270629"/>
                <a:gd name="connsiteY28" fmla="*/ 130540 h 180314"/>
                <a:gd name="connsiteX29" fmla="*/ 48320 w 270629"/>
                <a:gd name="connsiteY29" fmla="*/ 180314 h 18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629" h="180314">
                  <a:moveTo>
                    <a:pt x="53949" y="180314"/>
                  </a:moveTo>
                  <a:lnTo>
                    <a:pt x="61728" y="180314"/>
                  </a:lnTo>
                  <a:cubicBezTo>
                    <a:pt x="66010" y="174390"/>
                    <a:pt x="71074" y="169071"/>
                    <a:pt x="76781" y="164503"/>
                  </a:cubicBezTo>
                  <a:lnTo>
                    <a:pt x="48952" y="164503"/>
                  </a:lnTo>
                  <a:cubicBezTo>
                    <a:pt x="31096" y="163165"/>
                    <a:pt x="16999" y="148798"/>
                    <a:pt x="16001" y="130919"/>
                  </a:cubicBezTo>
                  <a:cubicBezTo>
                    <a:pt x="16410" y="114373"/>
                    <a:pt x="29872" y="101135"/>
                    <a:pt x="46423" y="101004"/>
                  </a:cubicBezTo>
                  <a:lnTo>
                    <a:pt x="47245" y="101004"/>
                  </a:lnTo>
                  <a:cubicBezTo>
                    <a:pt x="49785" y="101037"/>
                    <a:pt x="52312" y="101378"/>
                    <a:pt x="54771" y="102016"/>
                  </a:cubicBezTo>
                  <a:lnTo>
                    <a:pt x="70899" y="106506"/>
                  </a:lnTo>
                  <a:lnTo>
                    <a:pt x="74441" y="90126"/>
                  </a:lnTo>
                  <a:cubicBezTo>
                    <a:pt x="78560" y="70543"/>
                    <a:pt x="95730" y="56450"/>
                    <a:pt x="115740" y="56226"/>
                  </a:cubicBezTo>
                  <a:lnTo>
                    <a:pt x="116752" y="56226"/>
                  </a:lnTo>
                  <a:cubicBezTo>
                    <a:pt x="122671" y="56314"/>
                    <a:pt x="128499" y="57696"/>
                    <a:pt x="133829" y="60273"/>
                  </a:cubicBezTo>
                  <a:lnTo>
                    <a:pt x="149324" y="67736"/>
                  </a:lnTo>
                  <a:lnTo>
                    <a:pt x="155648" y="51735"/>
                  </a:lnTo>
                  <a:cubicBezTo>
                    <a:pt x="162760" y="30908"/>
                    <a:pt x="181976" y="16622"/>
                    <a:pt x="203968" y="15812"/>
                  </a:cubicBezTo>
                  <a:lnTo>
                    <a:pt x="205297" y="15812"/>
                  </a:lnTo>
                  <a:cubicBezTo>
                    <a:pt x="231670" y="16444"/>
                    <a:pt x="253616" y="39339"/>
                    <a:pt x="256336" y="69001"/>
                  </a:cubicBezTo>
                  <a:lnTo>
                    <a:pt x="256652" y="73176"/>
                  </a:lnTo>
                  <a:cubicBezTo>
                    <a:pt x="260864" y="67819"/>
                    <a:pt x="265542" y="62846"/>
                    <a:pt x="270630" y="58313"/>
                  </a:cubicBezTo>
                  <a:cubicBezTo>
                    <a:pt x="263799" y="25551"/>
                    <a:pt x="237615" y="759"/>
                    <a:pt x="205676" y="0"/>
                  </a:cubicBezTo>
                  <a:lnTo>
                    <a:pt x="203968" y="0"/>
                  </a:lnTo>
                  <a:cubicBezTo>
                    <a:pt x="175370" y="724"/>
                    <a:pt x="150197" y="19050"/>
                    <a:pt x="140722" y="46043"/>
                  </a:cubicBezTo>
                  <a:cubicBezTo>
                    <a:pt x="133354" y="42494"/>
                    <a:pt x="125308" y="40574"/>
                    <a:pt x="117132" y="40414"/>
                  </a:cubicBezTo>
                  <a:lnTo>
                    <a:pt x="115677" y="40414"/>
                  </a:lnTo>
                  <a:cubicBezTo>
                    <a:pt x="88136" y="40486"/>
                    <a:pt x="64401" y="59817"/>
                    <a:pt x="58756" y="86774"/>
                  </a:cubicBezTo>
                  <a:cubicBezTo>
                    <a:pt x="55038" y="85793"/>
                    <a:pt x="51215" y="85261"/>
                    <a:pt x="47371" y="85192"/>
                  </a:cubicBezTo>
                  <a:lnTo>
                    <a:pt x="46233" y="85192"/>
                  </a:lnTo>
                  <a:cubicBezTo>
                    <a:pt x="21082" y="85289"/>
                    <a:pt x="582" y="105396"/>
                    <a:pt x="0" y="130540"/>
                  </a:cubicBezTo>
                  <a:cubicBezTo>
                    <a:pt x="714" y="157171"/>
                    <a:pt x="21721" y="178811"/>
                    <a:pt x="48320" y="180314"/>
                  </a:cubicBezTo>
                  <a:close/>
                </a:path>
              </a:pathLst>
            </a:custGeom>
            <a:solidFill>
              <a:schemeClr val="accent2"/>
            </a:solidFill>
            <a:ln w="6271" cap="flat">
              <a:noFill/>
              <a:prstDash val="solid"/>
              <a:miter/>
            </a:ln>
          </p:spPr>
          <p:txBody>
            <a:bodyPr rtlCol="0" anchor="ctr"/>
            <a:lstStyle/>
            <a:p>
              <a:endParaRPr lang="en-US"/>
            </a:p>
          </p:txBody>
        </p:sp>
        <p:sp>
          <p:nvSpPr>
            <p:cNvPr id="50" name="Picture Placeholder 83">
              <a:extLst>
                <a:ext uri="{FF2B5EF4-FFF2-40B4-BE49-F238E27FC236}">
                  <a16:creationId xmlns:a16="http://schemas.microsoft.com/office/drawing/2014/main" id="{A4062DC0-5BA6-D144-AD24-638987E0E974}"/>
                </a:ext>
              </a:extLst>
            </p:cNvPr>
            <p:cNvSpPr/>
            <p:nvPr/>
          </p:nvSpPr>
          <p:spPr>
            <a:xfrm>
              <a:off x="964396" y="2135344"/>
              <a:ext cx="167426" cy="152422"/>
            </a:xfrm>
            <a:custGeom>
              <a:avLst/>
              <a:gdLst>
                <a:gd name="connsiteX0" fmla="*/ 130224 w 167426"/>
                <a:gd name="connsiteY0" fmla="*/ 57301 h 152422"/>
                <a:gd name="connsiteX1" fmla="*/ 73935 w 167426"/>
                <a:gd name="connsiteY1" fmla="*/ 0 h 152422"/>
                <a:gd name="connsiteX2" fmla="*/ 72480 w 167426"/>
                <a:gd name="connsiteY2" fmla="*/ 0 h 152422"/>
                <a:gd name="connsiteX3" fmla="*/ 18974 w 167426"/>
                <a:gd name="connsiteY3" fmla="*/ 39023 h 152422"/>
                <a:gd name="connsiteX4" fmla="*/ 0 w 167426"/>
                <a:gd name="connsiteY4" fmla="*/ 34343 h 152422"/>
                <a:gd name="connsiteX5" fmla="*/ 7653 w 167426"/>
                <a:gd name="connsiteY5" fmla="*/ 51672 h 152422"/>
                <a:gd name="connsiteX6" fmla="*/ 12080 w 167426"/>
                <a:gd name="connsiteY6" fmla="*/ 53190 h 152422"/>
                <a:gd name="connsiteX7" fmla="*/ 27828 w 167426"/>
                <a:gd name="connsiteY7" fmla="*/ 60779 h 152422"/>
                <a:gd name="connsiteX8" fmla="*/ 34153 w 167426"/>
                <a:gd name="connsiteY8" fmla="*/ 44778 h 152422"/>
                <a:gd name="connsiteX9" fmla="*/ 72923 w 167426"/>
                <a:gd name="connsiteY9" fmla="*/ 15812 h 152422"/>
                <a:gd name="connsiteX10" fmla="*/ 73998 w 167426"/>
                <a:gd name="connsiteY10" fmla="*/ 15812 h 152422"/>
                <a:gd name="connsiteX11" fmla="*/ 114918 w 167426"/>
                <a:gd name="connsiteY11" fmla="*/ 58756 h 152422"/>
                <a:gd name="connsiteX12" fmla="*/ 116120 w 167426"/>
                <a:gd name="connsiteY12" fmla="*/ 71847 h 152422"/>
                <a:gd name="connsiteX13" fmla="*/ 129148 w 167426"/>
                <a:gd name="connsiteY13" fmla="*/ 73049 h 152422"/>
                <a:gd name="connsiteX14" fmla="*/ 151917 w 167426"/>
                <a:gd name="connsiteY14" fmla="*/ 105431 h 152422"/>
                <a:gd name="connsiteX15" fmla="*/ 126619 w 167426"/>
                <a:gd name="connsiteY15" fmla="*/ 136611 h 152422"/>
                <a:gd name="connsiteX16" fmla="*/ 121179 w 167426"/>
                <a:gd name="connsiteY16" fmla="*/ 136611 h 152422"/>
                <a:gd name="connsiteX17" fmla="*/ 71594 w 167426"/>
                <a:gd name="connsiteY17" fmla="*/ 136611 h 152422"/>
                <a:gd name="connsiteX18" fmla="*/ 73998 w 167426"/>
                <a:gd name="connsiteY18" fmla="*/ 152423 h 152422"/>
                <a:gd name="connsiteX19" fmla="*/ 121179 w 167426"/>
                <a:gd name="connsiteY19" fmla="*/ 152423 h 152422"/>
                <a:gd name="connsiteX20" fmla="*/ 126619 w 167426"/>
                <a:gd name="connsiteY20" fmla="*/ 152423 h 152422"/>
                <a:gd name="connsiteX21" fmla="*/ 167412 w 167426"/>
                <a:gd name="connsiteY21" fmla="*/ 105811 h 152422"/>
                <a:gd name="connsiteX22" fmla="*/ 130224 w 167426"/>
                <a:gd name="connsiteY22" fmla="*/ 57301 h 15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7426" h="152422">
                  <a:moveTo>
                    <a:pt x="130224" y="57301"/>
                  </a:moveTo>
                  <a:cubicBezTo>
                    <a:pt x="127377" y="25678"/>
                    <a:pt x="103534" y="759"/>
                    <a:pt x="73935" y="0"/>
                  </a:cubicBezTo>
                  <a:lnTo>
                    <a:pt x="72480" y="0"/>
                  </a:lnTo>
                  <a:cubicBezTo>
                    <a:pt x="48290" y="689"/>
                    <a:pt x="27022" y="16201"/>
                    <a:pt x="18974" y="39023"/>
                  </a:cubicBezTo>
                  <a:cubicBezTo>
                    <a:pt x="13032" y="36193"/>
                    <a:pt x="6576" y="34601"/>
                    <a:pt x="0" y="34343"/>
                  </a:cubicBezTo>
                  <a:cubicBezTo>
                    <a:pt x="3016" y="39902"/>
                    <a:pt x="5576" y="45698"/>
                    <a:pt x="7653" y="51672"/>
                  </a:cubicBezTo>
                  <a:cubicBezTo>
                    <a:pt x="9162" y="52073"/>
                    <a:pt x="10642" y="52580"/>
                    <a:pt x="12080" y="53190"/>
                  </a:cubicBezTo>
                  <a:lnTo>
                    <a:pt x="27828" y="60779"/>
                  </a:lnTo>
                  <a:lnTo>
                    <a:pt x="34153" y="44778"/>
                  </a:lnTo>
                  <a:cubicBezTo>
                    <a:pt x="39842" y="28034"/>
                    <a:pt x="55252" y="16520"/>
                    <a:pt x="72923" y="15812"/>
                  </a:cubicBezTo>
                  <a:lnTo>
                    <a:pt x="73998" y="15812"/>
                  </a:lnTo>
                  <a:cubicBezTo>
                    <a:pt x="95122" y="16317"/>
                    <a:pt x="112768" y="34785"/>
                    <a:pt x="114918" y="58756"/>
                  </a:cubicBezTo>
                  <a:lnTo>
                    <a:pt x="116120" y="71847"/>
                  </a:lnTo>
                  <a:lnTo>
                    <a:pt x="129148" y="73049"/>
                  </a:lnTo>
                  <a:cubicBezTo>
                    <a:pt x="142367" y="74314"/>
                    <a:pt x="152360" y="88544"/>
                    <a:pt x="151917" y="105431"/>
                  </a:cubicBezTo>
                  <a:cubicBezTo>
                    <a:pt x="151474" y="122318"/>
                    <a:pt x="140343" y="136611"/>
                    <a:pt x="126619" y="136611"/>
                  </a:cubicBezTo>
                  <a:lnTo>
                    <a:pt x="121179" y="136611"/>
                  </a:lnTo>
                  <a:lnTo>
                    <a:pt x="71594" y="136611"/>
                  </a:lnTo>
                  <a:cubicBezTo>
                    <a:pt x="72815" y="141810"/>
                    <a:pt x="73618" y="147097"/>
                    <a:pt x="73998" y="152423"/>
                  </a:cubicBezTo>
                  <a:lnTo>
                    <a:pt x="121179" y="152423"/>
                  </a:lnTo>
                  <a:lnTo>
                    <a:pt x="126619" y="152423"/>
                  </a:lnTo>
                  <a:cubicBezTo>
                    <a:pt x="148628" y="152423"/>
                    <a:pt x="166843" y="131678"/>
                    <a:pt x="167412" y="105811"/>
                  </a:cubicBezTo>
                  <a:cubicBezTo>
                    <a:pt x="167981" y="79943"/>
                    <a:pt x="151474" y="59388"/>
                    <a:pt x="130224" y="57301"/>
                  </a:cubicBezTo>
                  <a:close/>
                </a:path>
              </a:pathLst>
            </a:custGeom>
            <a:solidFill>
              <a:schemeClr val="accent2"/>
            </a:solidFill>
            <a:ln w="6271" cap="flat">
              <a:noFill/>
              <a:prstDash val="solid"/>
              <a:miter/>
            </a:ln>
          </p:spPr>
          <p:txBody>
            <a:bodyPr rtlCol="0" anchor="ctr"/>
            <a:lstStyle/>
            <a:p>
              <a:endParaRPr lang="en-US"/>
            </a:p>
          </p:txBody>
        </p:sp>
        <p:sp>
          <p:nvSpPr>
            <p:cNvPr id="51" name="Picture Placeholder 83">
              <a:extLst>
                <a:ext uri="{FF2B5EF4-FFF2-40B4-BE49-F238E27FC236}">
                  <a16:creationId xmlns:a16="http://schemas.microsoft.com/office/drawing/2014/main" id="{535F637B-A5EE-3843-8023-0686B0DED538}"/>
                </a:ext>
              </a:extLst>
            </p:cNvPr>
            <p:cNvSpPr/>
            <p:nvPr/>
          </p:nvSpPr>
          <p:spPr>
            <a:xfrm>
              <a:off x="593759" y="2128007"/>
              <a:ext cx="428845" cy="245141"/>
            </a:xfrm>
            <a:custGeom>
              <a:avLst/>
              <a:gdLst>
                <a:gd name="connsiteX0" fmla="*/ 277033 w 428845"/>
                <a:gd name="connsiteY0" fmla="*/ 15938 h 245141"/>
                <a:gd name="connsiteX1" fmla="*/ 278930 w 428845"/>
                <a:gd name="connsiteY1" fmla="*/ 15938 h 245141"/>
                <a:gd name="connsiteX2" fmla="*/ 353814 w 428845"/>
                <a:gd name="connsiteY2" fmla="*/ 93478 h 245141"/>
                <a:gd name="connsiteX3" fmla="*/ 355015 w 428845"/>
                <a:gd name="connsiteY3" fmla="*/ 106506 h 245141"/>
                <a:gd name="connsiteX4" fmla="*/ 368044 w 428845"/>
                <a:gd name="connsiteY4" fmla="*/ 107771 h 245141"/>
                <a:gd name="connsiteX5" fmla="*/ 413202 w 428845"/>
                <a:gd name="connsiteY5" fmla="*/ 169373 h 245141"/>
                <a:gd name="connsiteX6" fmla="*/ 363554 w 428845"/>
                <a:gd name="connsiteY6" fmla="*/ 228571 h 245141"/>
                <a:gd name="connsiteX7" fmla="*/ 354826 w 428845"/>
                <a:gd name="connsiteY7" fmla="*/ 228571 h 245141"/>
                <a:gd name="connsiteX8" fmla="*/ 214609 w 428845"/>
                <a:gd name="connsiteY8" fmla="*/ 229014 h 245141"/>
                <a:gd name="connsiteX9" fmla="*/ 73254 w 428845"/>
                <a:gd name="connsiteY9" fmla="*/ 229456 h 245141"/>
                <a:gd name="connsiteX10" fmla="*/ 66297 w 428845"/>
                <a:gd name="connsiteY10" fmla="*/ 229456 h 245141"/>
                <a:gd name="connsiteX11" fmla="*/ 16017 w 428845"/>
                <a:gd name="connsiteY11" fmla="*/ 177911 h 245141"/>
                <a:gd name="connsiteX12" fmla="*/ 63262 w 428845"/>
                <a:gd name="connsiteY12" fmla="*/ 131678 h 245141"/>
                <a:gd name="connsiteX13" fmla="*/ 64463 w 428845"/>
                <a:gd name="connsiteY13" fmla="*/ 131678 h 245141"/>
                <a:gd name="connsiteX14" fmla="*/ 76037 w 428845"/>
                <a:gd name="connsiteY14" fmla="*/ 133323 h 245141"/>
                <a:gd name="connsiteX15" fmla="*/ 92228 w 428845"/>
                <a:gd name="connsiteY15" fmla="*/ 137750 h 245141"/>
                <a:gd name="connsiteX16" fmla="*/ 95770 w 428845"/>
                <a:gd name="connsiteY16" fmla="*/ 121369 h 245141"/>
                <a:gd name="connsiteX17" fmla="*/ 157498 w 428845"/>
                <a:gd name="connsiteY17" fmla="*/ 70772 h 245141"/>
                <a:gd name="connsiteX18" fmla="*/ 159016 w 428845"/>
                <a:gd name="connsiteY18" fmla="*/ 70772 h 245141"/>
                <a:gd name="connsiteX19" fmla="*/ 184314 w 428845"/>
                <a:gd name="connsiteY19" fmla="*/ 77097 h 245141"/>
                <a:gd name="connsiteX20" fmla="*/ 199810 w 428845"/>
                <a:gd name="connsiteY20" fmla="*/ 84307 h 245141"/>
                <a:gd name="connsiteX21" fmla="*/ 206134 w 428845"/>
                <a:gd name="connsiteY21" fmla="*/ 68306 h 245141"/>
                <a:gd name="connsiteX22" fmla="*/ 277160 w 428845"/>
                <a:gd name="connsiteY22" fmla="*/ 15812 h 245141"/>
                <a:gd name="connsiteX23" fmla="*/ 277160 w 428845"/>
                <a:gd name="connsiteY23" fmla="*/ 0 h 245141"/>
                <a:gd name="connsiteX24" fmla="*/ 191398 w 428845"/>
                <a:gd name="connsiteY24" fmla="*/ 62614 h 245141"/>
                <a:gd name="connsiteX25" fmla="*/ 159396 w 428845"/>
                <a:gd name="connsiteY25" fmla="*/ 54961 h 245141"/>
                <a:gd name="connsiteX26" fmla="*/ 157435 w 428845"/>
                <a:gd name="connsiteY26" fmla="*/ 54961 h 245141"/>
                <a:gd name="connsiteX27" fmla="*/ 80212 w 428845"/>
                <a:gd name="connsiteY27" fmla="*/ 118207 h 245141"/>
                <a:gd name="connsiteX28" fmla="*/ 64590 w 428845"/>
                <a:gd name="connsiteY28" fmla="*/ 115930 h 245141"/>
                <a:gd name="connsiteX29" fmla="*/ 63262 w 428845"/>
                <a:gd name="connsiteY29" fmla="*/ 115930 h 245141"/>
                <a:gd name="connsiteX30" fmla="*/ 16 w 428845"/>
                <a:gd name="connsiteY30" fmla="*/ 177468 h 245141"/>
                <a:gd name="connsiteX31" fmla="*/ 65665 w 428845"/>
                <a:gd name="connsiteY31" fmla="*/ 245142 h 245141"/>
                <a:gd name="connsiteX32" fmla="*/ 73065 w 428845"/>
                <a:gd name="connsiteY32" fmla="*/ 245142 h 245141"/>
                <a:gd name="connsiteX33" fmla="*/ 354636 w 428845"/>
                <a:gd name="connsiteY33" fmla="*/ 244256 h 245141"/>
                <a:gd name="connsiteX34" fmla="*/ 363364 w 428845"/>
                <a:gd name="connsiteY34" fmla="*/ 244256 h 245141"/>
                <a:gd name="connsiteX35" fmla="*/ 428824 w 428845"/>
                <a:gd name="connsiteY35" fmla="*/ 169563 h 245141"/>
                <a:gd name="connsiteX36" fmla="*/ 369372 w 428845"/>
                <a:gd name="connsiteY36" fmla="*/ 91896 h 245141"/>
                <a:gd name="connsiteX37" fmla="*/ 279183 w 428845"/>
                <a:gd name="connsiteY37" fmla="*/ 0 h 24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28845" h="245141">
                  <a:moveTo>
                    <a:pt x="277033" y="15938"/>
                  </a:moveTo>
                  <a:lnTo>
                    <a:pt x="278930" y="15938"/>
                  </a:lnTo>
                  <a:cubicBezTo>
                    <a:pt x="317700" y="16887"/>
                    <a:pt x="349892" y="50217"/>
                    <a:pt x="353814" y="93478"/>
                  </a:cubicBezTo>
                  <a:lnTo>
                    <a:pt x="355015" y="106506"/>
                  </a:lnTo>
                  <a:lnTo>
                    <a:pt x="368044" y="107771"/>
                  </a:lnTo>
                  <a:cubicBezTo>
                    <a:pt x="394165" y="110238"/>
                    <a:pt x="414024" y="137307"/>
                    <a:pt x="413202" y="169373"/>
                  </a:cubicBezTo>
                  <a:cubicBezTo>
                    <a:pt x="412380" y="201439"/>
                    <a:pt x="390243" y="228571"/>
                    <a:pt x="363554" y="228571"/>
                  </a:cubicBezTo>
                  <a:lnTo>
                    <a:pt x="354826" y="228571"/>
                  </a:lnTo>
                  <a:cubicBezTo>
                    <a:pt x="334207" y="228571"/>
                    <a:pt x="273365" y="228571"/>
                    <a:pt x="214609" y="229014"/>
                  </a:cubicBezTo>
                  <a:cubicBezTo>
                    <a:pt x="155854" y="229456"/>
                    <a:pt x="94442" y="229456"/>
                    <a:pt x="73254" y="229456"/>
                  </a:cubicBezTo>
                  <a:lnTo>
                    <a:pt x="66297" y="229456"/>
                  </a:lnTo>
                  <a:cubicBezTo>
                    <a:pt x="39861" y="228698"/>
                    <a:pt x="15701" y="203652"/>
                    <a:pt x="16017" y="177911"/>
                  </a:cubicBezTo>
                  <a:cubicBezTo>
                    <a:pt x="16667" y="152258"/>
                    <a:pt x="37600" y="131772"/>
                    <a:pt x="63262" y="131678"/>
                  </a:cubicBezTo>
                  <a:lnTo>
                    <a:pt x="64463" y="131678"/>
                  </a:lnTo>
                  <a:cubicBezTo>
                    <a:pt x="68376" y="131723"/>
                    <a:pt x="72267" y="132276"/>
                    <a:pt x="76037" y="133323"/>
                  </a:cubicBezTo>
                  <a:lnTo>
                    <a:pt x="92228" y="137750"/>
                  </a:lnTo>
                  <a:lnTo>
                    <a:pt x="95770" y="121369"/>
                  </a:lnTo>
                  <a:cubicBezTo>
                    <a:pt x="101937" y="92117"/>
                    <a:pt x="127604" y="71078"/>
                    <a:pt x="157498" y="70772"/>
                  </a:cubicBezTo>
                  <a:lnTo>
                    <a:pt x="159016" y="70772"/>
                  </a:lnTo>
                  <a:cubicBezTo>
                    <a:pt x="167801" y="71070"/>
                    <a:pt x="176423" y="73226"/>
                    <a:pt x="184314" y="77097"/>
                  </a:cubicBezTo>
                  <a:lnTo>
                    <a:pt x="199810" y="84307"/>
                  </a:lnTo>
                  <a:lnTo>
                    <a:pt x="206134" y="68306"/>
                  </a:lnTo>
                  <a:cubicBezTo>
                    <a:pt x="218784" y="36683"/>
                    <a:pt x="246422" y="15812"/>
                    <a:pt x="277160" y="15812"/>
                  </a:cubicBezTo>
                  <a:moveTo>
                    <a:pt x="277160" y="0"/>
                  </a:moveTo>
                  <a:cubicBezTo>
                    <a:pt x="238832" y="0"/>
                    <a:pt x="205692" y="25741"/>
                    <a:pt x="191398" y="62614"/>
                  </a:cubicBezTo>
                  <a:cubicBezTo>
                    <a:pt x="181400" y="57804"/>
                    <a:pt x="170488" y="55195"/>
                    <a:pt x="159396" y="54961"/>
                  </a:cubicBezTo>
                  <a:lnTo>
                    <a:pt x="157435" y="54961"/>
                  </a:lnTo>
                  <a:cubicBezTo>
                    <a:pt x="119983" y="55146"/>
                    <a:pt x="87773" y="81525"/>
                    <a:pt x="80212" y="118207"/>
                  </a:cubicBezTo>
                  <a:cubicBezTo>
                    <a:pt x="75127" y="116763"/>
                    <a:pt x="69875" y="115997"/>
                    <a:pt x="64590" y="115930"/>
                  </a:cubicBezTo>
                  <a:lnTo>
                    <a:pt x="63262" y="115930"/>
                  </a:lnTo>
                  <a:cubicBezTo>
                    <a:pt x="28988" y="115917"/>
                    <a:pt x="941" y="143207"/>
                    <a:pt x="16" y="177468"/>
                  </a:cubicBezTo>
                  <a:cubicBezTo>
                    <a:pt x="-807" y="212317"/>
                    <a:pt x="31006" y="244256"/>
                    <a:pt x="65665" y="245142"/>
                  </a:cubicBezTo>
                  <a:lnTo>
                    <a:pt x="73065" y="245142"/>
                  </a:lnTo>
                  <a:cubicBezTo>
                    <a:pt x="114807" y="245142"/>
                    <a:pt x="313400" y="244256"/>
                    <a:pt x="354636" y="244256"/>
                  </a:cubicBezTo>
                  <a:lnTo>
                    <a:pt x="363364" y="244256"/>
                  </a:lnTo>
                  <a:cubicBezTo>
                    <a:pt x="398655" y="244256"/>
                    <a:pt x="427938" y="210989"/>
                    <a:pt x="428824" y="169563"/>
                  </a:cubicBezTo>
                  <a:cubicBezTo>
                    <a:pt x="429709" y="128136"/>
                    <a:pt x="403525" y="95122"/>
                    <a:pt x="369372" y="91896"/>
                  </a:cubicBezTo>
                  <a:cubicBezTo>
                    <a:pt x="364755" y="41300"/>
                    <a:pt x="326555" y="1202"/>
                    <a:pt x="279183" y="0"/>
                  </a:cubicBezTo>
                  <a:close/>
                </a:path>
              </a:pathLst>
            </a:custGeom>
            <a:solidFill>
              <a:schemeClr val="accent2"/>
            </a:solidFill>
            <a:ln w="6271" cap="flat">
              <a:noFill/>
              <a:prstDash val="solid"/>
              <a:miter/>
            </a:ln>
          </p:spPr>
          <p:txBody>
            <a:bodyPr rtlCol="0" anchor="ctr"/>
            <a:lstStyle/>
            <a:p>
              <a:endParaRPr lang="en-US"/>
            </a:p>
          </p:txBody>
        </p:sp>
      </p:grpSp>
      <p:grpSp>
        <p:nvGrpSpPr>
          <p:cNvPr id="52" name="Group 51">
            <a:extLst>
              <a:ext uri="{FF2B5EF4-FFF2-40B4-BE49-F238E27FC236}">
                <a16:creationId xmlns:a16="http://schemas.microsoft.com/office/drawing/2014/main" id="{FC150C43-0D93-B44D-BC96-A4ED7DF9CB08}"/>
              </a:ext>
            </a:extLst>
          </p:cNvPr>
          <p:cNvGrpSpPr/>
          <p:nvPr/>
        </p:nvGrpSpPr>
        <p:grpSpPr>
          <a:xfrm>
            <a:off x="7112568" y="5299367"/>
            <a:ext cx="612570" cy="612664"/>
            <a:chOff x="5392385" y="2749092"/>
            <a:chExt cx="612570" cy="612664"/>
          </a:xfrm>
        </p:grpSpPr>
        <p:sp>
          <p:nvSpPr>
            <p:cNvPr id="53" name="Rectangle 52">
              <a:extLst>
                <a:ext uri="{FF2B5EF4-FFF2-40B4-BE49-F238E27FC236}">
                  <a16:creationId xmlns:a16="http://schemas.microsoft.com/office/drawing/2014/main" id="{5D013D87-5001-7848-BDC6-64F35DE1A71D}"/>
                </a:ext>
              </a:extLst>
            </p:cNvPr>
            <p:cNvSpPr/>
            <p:nvPr/>
          </p:nvSpPr>
          <p:spPr>
            <a:xfrm>
              <a:off x="5392385" y="2749092"/>
              <a:ext cx="598613" cy="6126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54" name="Group 53" descr="Container 1&#10;">
              <a:extLst>
                <a:ext uri="{FF2B5EF4-FFF2-40B4-BE49-F238E27FC236}">
                  <a16:creationId xmlns:a16="http://schemas.microsoft.com/office/drawing/2014/main" id="{D6D84F17-BCE6-D842-A6A3-55C2C1F49771}"/>
                </a:ext>
              </a:extLst>
            </p:cNvPr>
            <p:cNvGrpSpPr>
              <a:grpSpLocks noChangeAspect="1"/>
            </p:cNvGrpSpPr>
            <p:nvPr/>
          </p:nvGrpSpPr>
          <p:grpSpPr>
            <a:xfrm>
              <a:off x="5404118" y="2749094"/>
              <a:ext cx="600837" cy="602089"/>
              <a:chOff x="8435781" y="3181353"/>
              <a:chExt cx="600837" cy="602089"/>
            </a:xfrm>
          </p:grpSpPr>
          <p:sp>
            <p:nvSpPr>
              <p:cNvPr id="55" name="Picture Placeholder 109">
                <a:extLst>
                  <a:ext uri="{FF2B5EF4-FFF2-40B4-BE49-F238E27FC236}">
                    <a16:creationId xmlns:a16="http://schemas.microsoft.com/office/drawing/2014/main" id="{CF7B5AC4-C992-A04C-B220-FE277EDDCE2E}"/>
                  </a:ext>
                </a:extLst>
              </p:cNvPr>
              <p:cNvSpPr/>
              <p:nvPr/>
            </p:nvSpPr>
            <p:spPr>
              <a:xfrm>
                <a:off x="8435781" y="3181353"/>
                <a:ext cx="600837" cy="602089"/>
              </a:xfrm>
              <a:custGeom>
                <a:avLst/>
                <a:gdLst>
                  <a:gd name="connsiteX0" fmla="*/ 600837 w 600837"/>
                  <a:gd name="connsiteY0" fmla="*/ 602089 h 602089"/>
                  <a:gd name="connsiteX1" fmla="*/ 0 w 600837"/>
                  <a:gd name="connsiteY1" fmla="*/ 602089 h 602089"/>
                  <a:gd name="connsiteX2" fmla="*/ 0 w 600837"/>
                  <a:gd name="connsiteY2" fmla="*/ 0 h 602089"/>
                  <a:gd name="connsiteX3" fmla="*/ 600837 w 600837"/>
                  <a:gd name="connsiteY3" fmla="*/ 0 h 602089"/>
                  <a:gd name="connsiteX4" fmla="*/ 15812 w 600837"/>
                  <a:gd name="connsiteY4" fmla="*/ 586245 h 602089"/>
                  <a:gd name="connsiteX5" fmla="*/ 585026 w 600837"/>
                  <a:gd name="connsiteY5" fmla="*/ 586245 h 602089"/>
                  <a:gd name="connsiteX6" fmla="*/ 585026 w 600837"/>
                  <a:gd name="connsiteY6" fmla="*/ 15844 h 602089"/>
                  <a:gd name="connsiteX7" fmla="*/ 15812 w 600837"/>
                  <a:gd name="connsiteY7" fmla="*/ 15844 h 60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837" h="602089">
                    <a:moveTo>
                      <a:pt x="600837" y="602089"/>
                    </a:moveTo>
                    <a:lnTo>
                      <a:pt x="0" y="602089"/>
                    </a:lnTo>
                    <a:lnTo>
                      <a:pt x="0" y="0"/>
                    </a:lnTo>
                    <a:lnTo>
                      <a:pt x="600837" y="0"/>
                    </a:lnTo>
                    <a:close/>
                    <a:moveTo>
                      <a:pt x="15812" y="586245"/>
                    </a:moveTo>
                    <a:lnTo>
                      <a:pt x="585026" y="586245"/>
                    </a:lnTo>
                    <a:lnTo>
                      <a:pt x="585026" y="15844"/>
                    </a:lnTo>
                    <a:lnTo>
                      <a:pt x="15812" y="15844"/>
                    </a:lnTo>
                    <a:close/>
                  </a:path>
                </a:pathLst>
              </a:custGeom>
              <a:solidFill>
                <a:schemeClr val="accent2"/>
              </a:solidFill>
              <a:ln w="6271" cap="flat">
                <a:noFill/>
                <a:prstDash val="solid"/>
                <a:miter/>
              </a:ln>
            </p:spPr>
            <p:txBody>
              <a:bodyPr rtlCol="0" anchor="ctr"/>
              <a:lstStyle/>
              <a:p>
                <a:endParaRPr lang="en-US"/>
              </a:p>
            </p:txBody>
          </p:sp>
          <p:sp>
            <p:nvSpPr>
              <p:cNvPr id="56" name="Picture Placeholder 109">
                <a:extLst>
                  <a:ext uri="{FF2B5EF4-FFF2-40B4-BE49-F238E27FC236}">
                    <a16:creationId xmlns:a16="http://schemas.microsoft.com/office/drawing/2014/main" id="{9896218A-767D-BB45-B371-C3A48AD18CCF}"/>
                  </a:ext>
                </a:extLst>
              </p:cNvPr>
              <p:cNvSpPr/>
              <p:nvPr/>
            </p:nvSpPr>
            <p:spPr>
              <a:xfrm>
                <a:off x="8491564" y="3244730"/>
                <a:ext cx="91516" cy="475333"/>
              </a:xfrm>
              <a:custGeom>
                <a:avLst/>
                <a:gdLst>
                  <a:gd name="connsiteX0" fmla="*/ 91517 w 91516"/>
                  <a:gd name="connsiteY0" fmla="*/ 475334 h 475333"/>
                  <a:gd name="connsiteX1" fmla="*/ 0 w 91516"/>
                  <a:gd name="connsiteY1" fmla="*/ 475334 h 475333"/>
                  <a:gd name="connsiteX2" fmla="*/ 0 w 91516"/>
                  <a:gd name="connsiteY2" fmla="*/ 0 h 475333"/>
                  <a:gd name="connsiteX3" fmla="*/ 91517 w 91516"/>
                  <a:gd name="connsiteY3" fmla="*/ 0 h 475333"/>
                  <a:gd name="connsiteX4" fmla="*/ 91517 w 91516"/>
                  <a:gd name="connsiteY4" fmla="*/ 15844 h 475333"/>
                  <a:gd name="connsiteX5" fmla="*/ 15812 w 91516"/>
                  <a:gd name="connsiteY5" fmla="*/ 15844 h 475333"/>
                  <a:gd name="connsiteX6" fmla="*/ 15812 w 91516"/>
                  <a:gd name="connsiteY6" fmla="*/ 459489 h 475333"/>
                  <a:gd name="connsiteX7" fmla="*/ 91517 w 91516"/>
                  <a:gd name="connsiteY7" fmla="*/ 459489 h 475333"/>
                  <a:gd name="connsiteX8" fmla="*/ 91517 w 91516"/>
                  <a:gd name="connsiteY8" fmla="*/ 475334 h 47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16" h="475333">
                    <a:moveTo>
                      <a:pt x="91517" y="475334"/>
                    </a:moveTo>
                    <a:lnTo>
                      <a:pt x="0" y="475334"/>
                    </a:lnTo>
                    <a:lnTo>
                      <a:pt x="0" y="0"/>
                    </a:lnTo>
                    <a:lnTo>
                      <a:pt x="91517" y="0"/>
                    </a:lnTo>
                    <a:lnTo>
                      <a:pt x="91517" y="15844"/>
                    </a:lnTo>
                    <a:lnTo>
                      <a:pt x="15812" y="15844"/>
                    </a:lnTo>
                    <a:lnTo>
                      <a:pt x="15812" y="459489"/>
                    </a:lnTo>
                    <a:lnTo>
                      <a:pt x="91517" y="459489"/>
                    </a:lnTo>
                    <a:lnTo>
                      <a:pt x="91517" y="475334"/>
                    </a:lnTo>
                    <a:close/>
                  </a:path>
                </a:pathLst>
              </a:custGeom>
              <a:solidFill>
                <a:schemeClr val="accent2"/>
              </a:solidFill>
              <a:ln w="6271" cap="flat">
                <a:noFill/>
                <a:prstDash val="solid"/>
                <a:miter/>
              </a:ln>
            </p:spPr>
            <p:txBody>
              <a:bodyPr rtlCol="0" anchor="ctr"/>
              <a:lstStyle/>
              <a:p>
                <a:endParaRPr lang="en-US"/>
              </a:p>
            </p:txBody>
          </p:sp>
          <p:sp>
            <p:nvSpPr>
              <p:cNvPr id="57" name="Picture Placeholder 109">
                <a:extLst>
                  <a:ext uri="{FF2B5EF4-FFF2-40B4-BE49-F238E27FC236}">
                    <a16:creationId xmlns:a16="http://schemas.microsoft.com/office/drawing/2014/main" id="{CD9428A1-5B64-F245-BF25-9A8E543C12D9}"/>
                  </a:ext>
                </a:extLst>
              </p:cNvPr>
              <p:cNvSpPr/>
              <p:nvPr/>
            </p:nvSpPr>
            <p:spPr>
              <a:xfrm>
                <a:off x="8624127" y="3244730"/>
                <a:ext cx="91516" cy="475333"/>
              </a:xfrm>
              <a:custGeom>
                <a:avLst/>
                <a:gdLst>
                  <a:gd name="connsiteX0" fmla="*/ 91517 w 91516"/>
                  <a:gd name="connsiteY0" fmla="*/ 475334 h 475333"/>
                  <a:gd name="connsiteX1" fmla="*/ 0 w 91516"/>
                  <a:gd name="connsiteY1" fmla="*/ 475334 h 475333"/>
                  <a:gd name="connsiteX2" fmla="*/ 0 w 91516"/>
                  <a:gd name="connsiteY2" fmla="*/ 0 h 475333"/>
                  <a:gd name="connsiteX3" fmla="*/ 91517 w 91516"/>
                  <a:gd name="connsiteY3" fmla="*/ 0 h 475333"/>
                  <a:gd name="connsiteX4" fmla="*/ 91517 w 91516"/>
                  <a:gd name="connsiteY4" fmla="*/ 15844 h 475333"/>
                  <a:gd name="connsiteX5" fmla="*/ 15812 w 91516"/>
                  <a:gd name="connsiteY5" fmla="*/ 15844 h 475333"/>
                  <a:gd name="connsiteX6" fmla="*/ 15812 w 91516"/>
                  <a:gd name="connsiteY6" fmla="*/ 459489 h 475333"/>
                  <a:gd name="connsiteX7" fmla="*/ 91517 w 91516"/>
                  <a:gd name="connsiteY7" fmla="*/ 459489 h 475333"/>
                  <a:gd name="connsiteX8" fmla="*/ 91517 w 91516"/>
                  <a:gd name="connsiteY8" fmla="*/ 475334 h 47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16" h="475333">
                    <a:moveTo>
                      <a:pt x="91517" y="475334"/>
                    </a:moveTo>
                    <a:lnTo>
                      <a:pt x="0" y="475334"/>
                    </a:lnTo>
                    <a:lnTo>
                      <a:pt x="0" y="0"/>
                    </a:lnTo>
                    <a:lnTo>
                      <a:pt x="91517" y="0"/>
                    </a:lnTo>
                    <a:lnTo>
                      <a:pt x="91517" y="15844"/>
                    </a:lnTo>
                    <a:lnTo>
                      <a:pt x="15812" y="15844"/>
                    </a:lnTo>
                    <a:lnTo>
                      <a:pt x="15812" y="459489"/>
                    </a:lnTo>
                    <a:lnTo>
                      <a:pt x="91517" y="459489"/>
                    </a:lnTo>
                    <a:lnTo>
                      <a:pt x="91517" y="475334"/>
                    </a:lnTo>
                    <a:close/>
                  </a:path>
                </a:pathLst>
              </a:custGeom>
              <a:solidFill>
                <a:schemeClr val="accent2"/>
              </a:solidFill>
              <a:ln w="6271" cap="flat">
                <a:noFill/>
                <a:prstDash val="solid"/>
                <a:miter/>
              </a:ln>
            </p:spPr>
            <p:txBody>
              <a:bodyPr rtlCol="0" anchor="ctr"/>
              <a:lstStyle/>
              <a:p>
                <a:endParaRPr lang="en-US"/>
              </a:p>
            </p:txBody>
          </p:sp>
          <p:sp>
            <p:nvSpPr>
              <p:cNvPr id="58" name="Picture Placeholder 109">
                <a:extLst>
                  <a:ext uri="{FF2B5EF4-FFF2-40B4-BE49-F238E27FC236}">
                    <a16:creationId xmlns:a16="http://schemas.microsoft.com/office/drawing/2014/main" id="{2A9CDF6F-E879-4141-99F8-70DCFAA75926}"/>
                  </a:ext>
                </a:extLst>
              </p:cNvPr>
              <p:cNvSpPr/>
              <p:nvPr/>
            </p:nvSpPr>
            <p:spPr>
              <a:xfrm>
                <a:off x="8756691" y="3244730"/>
                <a:ext cx="91516" cy="475333"/>
              </a:xfrm>
              <a:custGeom>
                <a:avLst/>
                <a:gdLst>
                  <a:gd name="connsiteX0" fmla="*/ 91517 w 91516"/>
                  <a:gd name="connsiteY0" fmla="*/ 475334 h 475333"/>
                  <a:gd name="connsiteX1" fmla="*/ 0 w 91516"/>
                  <a:gd name="connsiteY1" fmla="*/ 475334 h 475333"/>
                  <a:gd name="connsiteX2" fmla="*/ 0 w 91516"/>
                  <a:gd name="connsiteY2" fmla="*/ 0 h 475333"/>
                  <a:gd name="connsiteX3" fmla="*/ 91517 w 91516"/>
                  <a:gd name="connsiteY3" fmla="*/ 0 h 475333"/>
                  <a:gd name="connsiteX4" fmla="*/ 91517 w 91516"/>
                  <a:gd name="connsiteY4" fmla="*/ 15844 h 475333"/>
                  <a:gd name="connsiteX5" fmla="*/ 15812 w 91516"/>
                  <a:gd name="connsiteY5" fmla="*/ 15844 h 475333"/>
                  <a:gd name="connsiteX6" fmla="*/ 15812 w 91516"/>
                  <a:gd name="connsiteY6" fmla="*/ 459489 h 475333"/>
                  <a:gd name="connsiteX7" fmla="*/ 91517 w 91516"/>
                  <a:gd name="connsiteY7" fmla="*/ 459489 h 475333"/>
                  <a:gd name="connsiteX8" fmla="*/ 91517 w 91516"/>
                  <a:gd name="connsiteY8" fmla="*/ 475334 h 47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16" h="475333">
                    <a:moveTo>
                      <a:pt x="91517" y="475334"/>
                    </a:moveTo>
                    <a:lnTo>
                      <a:pt x="0" y="475334"/>
                    </a:lnTo>
                    <a:lnTo>
                      <a:pt x="0" y="0"/>
                    </a:lnTo>
                    <a:lnTo>
                      <a:pt x="91517" y="0"/>
                    </a:lnTo>
                    <a:lnTo>
                      <a:pt x="91517" y="15844"/>
                    </a:lnTo>
                    <a:lnTo>
                      <a:pt x="15812" y="15844"/>
                    </a:lnTo>
                    <a:lnTo>
                      <a:pt x="15812" y="459489"/>
                    </a:lnTo>
                    <a:lnTo>
                      <a:pt x="91517" y="459489"/>
                    </a:lnTo>
                    <a:lnTo>
                      <a:pt x="91517" y="475334"/>
                    </a:lnTo>
                    <a:close/>
                  </a:path>
                </a:pathLst>
              </a:custGeom>
              <a:solidFill>
                <a:schemeClr val="accent2"/>
              </a:solidFill>
              <a:ln w="6271" cap="flat">
                <a:noFill/>
                <a:prstDash val="solid"/>
                <a:miter/>
              </a:ln>
            </p:spPr>
            <p:txBody>
              <a:bodyPr rtlCol="0" anchor="ctr"/>
              <a:lstStyle/>
              <a:p>
                <a:endParaRPr lang="en-US"/>
              </a:p>
            </p:txBody>
          </p:sp>
          <p:sp>
            <p:nvSpPr>
              <p:cNvPr id="59" name="Picture Placeholder 109">
                <a:extLst>
                  <a:ext uri="{FF2B5EF4-FFF2-40B4-BE49-F238E27FC236}">
                    <a16:creationId xmlns:a16="http://schemas.microsoft.com/office/drawing/2014/main" id="{DC6B091A-9D9A-BF42-98C5-4639673BC2BC}"/>
                  </a:ext>
                </a:extLst>
              </p:cNvPr>
              <p:cNvSpPr/>
              <p:nvPr/>
            </p:nvSpPr>
            <p:spPr>
              <a:xfrm>
                <a:off x="8889255" y="3244730"/>
                <a:ext cx="91516" cy="475333"/>
              </a:xfrm>
              <a:custGeom>
                <a:avLst/>
                <a:gdLst>
                  <a:gd name="connsiteX0" fmla="*/ 91517 w 91516"/>
                  <a:gd name="connsiteY0" fmla="*/ 475334 h 475333"/>
                  <a:gd name="connsiteX1" fmla="*/ 0 w 91516"/>
                  <a:gd name="connsiteY1" fmla="*/ 475334 h 475333"/>
                  <a:gd name="connsiteX2" fmla="*/ 0 w 91516"/>
                  <a:gd name="connsiteY2" fmla="*/ 0 h 475333"/>
                  <a:gd name="connsiteX3" fmla="*/ 91517 w 91516"/>
                  <a:gd name="connsiteY3" fmla="*/ 0 h 475333"/>
                  <a:gd name="connsiteX4" fmla="*/ 91517 w 91516"/>
                  <a:gd name="connsiteY4" fmla="*/ 15844 h 475333"/>
                  <a:gd name="connsiteX5" fmla="*/ 15812 w 91516"/>
                  <a:gd name="connsiteY5" fmla="*/ 15844 h 475333"/>
                  <a:gd name="connsiteX6" fmla="*/ 15812 w 91516"/>
                  <a:gd name="connsiteY6" fmla="*/ 459489 h 475333"/>
                  <a:gd name="connsiteX7" fmla="*/ 91517 w 91516"/>
                  <a:gd name="connsiteY7" fmla="*/ 459489 h 475333"/>
                  <a:gd name="connsiteX8" fmla="*/ 91517 w 91516"/>
                  <a:gd name="connsiteY8" fmla="*/ 475334 h 47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16" h="475333">
                    <a:moveTo>
                      <a:pt x="91517" y="475334"/>
                    </a:moveTo>
                    <a:lnTo>
                      <a:pt x="0" y="475334"/>
                    </a:lnTo>
                    <a:lnTo>
                      <a:pt x="0" y="0"/>
                    </a:lnTo>
                    <a:lnTo>
                      <a:pt x="91517" y="0"/>
                    </a:lnTo>
                    <a:lnTo>
                      <a:pt x="91517" y="15844"/>
                    </a:lnTo>
                    <a:lnTo>
                      <a:pt x="15812" y="15844"/>
                    </a:lnTo>
                    <a:lnTo>
                      <a:pt x="15812" y="459489"/>
                    </a:lnTo>
                    <a:lnTo>
                      <a:pt x="91517" y="459489"/>
                    </a:lnTo>
                    <a:lnTo>
                      <a:pt x="91517" y="475334"/>
                    </a:lnTo>
                    <a:close/>
                  </a:path>
                </a:pathLst>
              </a:custGeom>
              <a:solidFill>
                <a:schemeClr val="accent2"/>
              </a:solidFill>
              <a:ln w="6271"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78836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8AF76-4CCA-4354-957B-0D47CB6D2C75}"/>
              </a:ext>
            </a:extLst>
          </p:cNvPr>
          <p:cNvSpPr>
            <a:spLocks noGrp="1"/>
          </p:cNvSpPr>
          <p:nvPr>
            <p:ph type="title"/>
          </p:nvPr>
        </p:nvSpPr>
        <p:spPr>
          <a:xfrm>
            <a:off x="581245" y="413536"/>
            <a:ext cx="10998139" cy="380901"/>
          </a:xfrm>
        </p:spPr>
        <p:txBody>
          <a:bodyPr/>
          <a:lstStyle/>
          <a:p>
            <a:r>
              <a:rPr lang="en-US" dirty="0"/>
              <a:t>VMware Aria Operations Core Capabilities</a:t>
            </a:r>
          </a:p>
        </p:txBody>
      </p:sp>
      <p:sp>
        <p:nvSpPr>
          <p:cNvPr id="2" name="Subtitle 1">
            <a:extLst>
              <a:ext uri="{FF2B5EF4-FFF2-40B4-BE49-F238E27FC236}">
                <a16:creationId xmlns:a16="http://schemas.microsoft.com/office/drawing/2014/main" id="{229C67A6-4B9C-458C-9A8B-F0DB1A3B45A2}"/>
              </a:ext>
            </a:extLst>
          </p:cNvPr>
          <p:cNvSpPr>
            <a:spLocks noGrp="1"/>
          </p:cNvSpPr>
          <p:nvPr>
            <p:ph type="subTitle" idx="10"/>
          </p:nvPr>
        </p:nvSpPr>
        <p:spPr>
          <a:xfrm>
            <a:off x="594300" y="812513"/>
            <a:ext cx="10959832" cy="247678"/>
          </a:xfrm>
        </p:spPr>
        <p:txBody>
          <a:bodyPr/>
          <a:lstStyle/>
          <a:p>
            <a:r>
              <a:rPr lang="en-US" dirty="0"/>
              <a:t>Powered by AI, from apps to infra, across VMware Cloud on AWS</a:t>
            </a:r>
          </a:p>
          <a:p>
            <a:endParaRPr lang="en-US" dirty="0"/>
          </a:p>
        </p:txBody>
      </p:sp>
      <p:grpSp>
        <p:nvGrpSpPr>
          <p:cNvPr id="4" name="Group 3" descr="Circle Graphic with Unified Ops Platform powered by AI in the Center. Around the center are logos and icons reprenting VMware Cloud Foundation, Apps, Containers, Public Cloud, VMware Cloud, Partners, and Edge&#10;">
            <a:extLst>
              <a:ext uri="{FF2B5EF4-FFF2-40B4-BE49-F238E27FC236}">
                <a16:creationId xmlns:a16="http://schemas.microsoft.com/office/drawing/2014/main" id="{1EC1D8BE-6829-4776-B16F-1B5470157CA8}"/>
              </a:ext>
            </a:extLst>
          </p:cNvPr>
          <p:cNvGrpSpPr/>
          <p:nvPr/>
        </p:nvGrpSpPr>
        <p:grpSpPr>
          <a:xfrm>
            <a:off x="-1304794" y="1408217"/>
            <a:ext cx="9149904" cy="4921217"/>
            <a:chOff x="1992219" y="1230267"/>
            <a:chExt cx="8742112" cy="4585106"/>
          </a:xfrm>
        </p:grpSpPr>
        <p:sp>
          <p:nvSpPr>
            <p:cNvPr id="5" name="Oval 4">
              <a:extLst>
                <a:ext uri="{FF2B5EF4-FFF2-40B4-BE49-F238E27FC236}">
                  <a16:creationId xmlns:a16="http://schemas.microsoft.com/office/drawing/2014/main" id="{CCFEFE67-C62B-46E9-A233-16889AC3E190}"/>
                </a:ext>
              </a:extLst>
            </p:cNvPr>
            <p:cNvSpPr/>
            <p:nvPr/>
          </p:nvSpPr>
          <p:spPr>
            <a:xfrm>
              <a:off x="3908419" y="1353674"/>
              <a:ext cx="4506356" cy="4405811"/>
            </a:xfrm>
            <a:prstGeom prst="ellipse">
              <a:avLst/>
            </a:prstGeom>
            <a:noFill/>
            <a:ln w="1270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 name="TextBox 5">
              <a:extLst>
                <a:ext uri="{FF2B5EF4-FFF2-40B4-BE49-F238E27FC236}">
                  <a16:creationId xmlns:a16="http://schemas.microsoft.com/office/drawing/2014/main" id="{C797B061-983D-40B3-B88D-880C9C4A0F0B}"/>
                </a:ext>
              </a:extLst>
            </p:cNvPr>
            <p:cNvSpPr txBox="1"/>
            <p:nvPr/>
          </p:nvSpPr>
          <p:spPr>
            <a:xfrm>
              <a:off x="9304953" y="1230267"/>
              <a:ext cx="1429378" cy="347367"/>
            </a:xfrm>
            <a:prstGeom prst="rect">
              <a:avLst/>
            </a:prstGeom>
            <a:noFill/>
          </p:spPr>
          <p:txBody>
            <a:bodyPr wrap="square" lIns="0" tIns="0" rIns="0" bIns="0" rtlCol="0" anchor="ctr">
              <a:noAutofit/>
            </a:bodyPr>
            <a:lstStyle/>
            <a:p>
              <a:pPr algn="ctr">
                <a:lnSpc>
                  <a:spcPct val="120000"/>
                </a:lnSpc>
                <a:defRPr/>
              </a:pPr>
              <a:r>
                <a:rPr lang="en-US" sz="800" b="1">
                  <a:solidFill>
                    <a:schemeClr val="bg1"/>
                  </a:solidFill>
                </a:rPr>
                <a:t>Continuous Performance Optimization</a:t>
              </a:r>
            </a:p>
          </p:txBody>
        </p:sp>
        <p:sp>
          <p:nvSpPr>
            <p:cNvPr id="7" name="Freeform: Shape 6">
              <a:extLst>
                <a:ext uri="{FF2B5EF4-FFF2-40B4-BE49-F238E27FC236}">
                  <a16:creationId xmlns:a16="http://schemas.microsoft.com/office/drawing/2014/main" id="{4ACA5068-0F98-471A-8AC9-961082ABA407}"/>
                </a:ext>
              </a:extLst>
            </p:cNvPr>
            <p:cNvSpPr/>
            <p:nvPr/>
          </p:nvSpPr>
          <p:spPr>
            <a:xfrm>
              <a:off x="5034651" y="2489255"/>
              <a:ext cx="2284855" cy="2284855"/>
            </a:xfrm>
            <a:custGeom>
              <a:avLst/>
              <a:gdLst>
                <a:gd name="connsiteX0" fmla="*/ 2243778 w 2239014"/>
                <a:gd name="connsiteY0" fmla="*/ 1121889 h 2239014"/>
                <a:gd name="connsiteX1" fmla="*/ 1121889 w 2239014"/>
                <a:gd name="connsiteY1" fmla="*/ 2243779 h 2239014"/>
                <a:gd name="connsiteX2" fmla="*/ 0 w 2239014"/>
                <a:gd name="connsiteY2" fmla="*/ 1121889 h 2239014"/>
                <a:gd name="connsiteX3" fmla="*/ 1121889 w 2239014"/>
                <a:gd name="connsiteY3" fmla="*/ 0 h 2239014"/>
                <a:gd name="connsiteX4" fmla="*/ 2243778 w 2239014"/>
                <a:gd name="connsiteY4" fmla="*/ 1121889 h 223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9014" h="2239014">
                  <a:moveTo>
                    <a:pt x="2243778" y="1121889"/>
                  </a:moveTo>
                  <a:cubicBezTo>
                    <a:pt x="2243778" y="1741492"/>
                    <a:pt x="1741492" y="2243779"/>
                    <a:pt x="1121889" y="2243779"/>
                  </a:cubicBezTo>
                  <a:cubicBezTo>
                    <a:pt x="502287" y="2243779"/>
                    <a:pt x="0" y="1741492"/>
                    <a:pt x="0" y="1121889"/>
                  </a:cubicBezTo>
                  <a:cubicBezTo>
                    <a:pt x="0" y="502287"/>
                    <a:pt x="502287" y="0"/>
                    <a:pt x="1121889" y="0"/>
                  </a:cubicBezTo>
                  <a:cubicBezTo>
                    <a:pt x="1741491" y="0"/>
                    <a:pt x="2243778" y="502287"/>
                    <a:pt x="2243778" y="1121889"/>
                  </a:cubicBezTo>
                  <a:close/>
                </a:path>
              </a:pathLst>
            </a:custGeom>
            <a:noFill/>
            <a:ln w="12700" cap="flat">
              <a:solidFill>
                <a:srgbClr val="00C1D5"/>
              </a:solidFill>
              <a:prstDash val="dashDot"/>
              <a:miter/>
            </a:ln>
          </p:spPr>
          <p:txBody>
            <a:bodyPr rtlCol="0" anchor="ctr"/>
            <a:lstStyle/>
            <a:p>
              <a:endParaRPr lang="en-IN" sz="1797"/>
            </a:p>
          </p:txBody>
        </p:sp>
        <p:sp>
          <p:nvSpPr>
            <p:cNvPr id="8" name="Freeform: Shape 7">
              <a:extLst>
                <a:ext uri="{FF2B5EF4-FFF2-40B4-BE49-F238E27FC236}">
                  <a16:creationId xmlns:a16="http://schemas.microsoft.com/office/drawing/2014/main" id="{E2375925-2A8E-49F7-BB78-45AAE163AC5C}"/>
                </a:ext>
              </a:extLst>
            </p:cNvPr>
            <p:cNvSpPr/>
            <p:nvPr/>
          </p:nvSpPr>
          <p:spPr>
            <a:xfrm>
              <a:off x="5520413" y="2969074"/>
              <a:ext cx="1317978" cy="534754"/>
            </a:xfrm>
            <a:custGeom>
              <a:avLst/>
              <a:gdLst>
                <a:gd name="connsiteX0" fmla="*/ 1066787 w 1291535"/>
                <a:gd name="connsiteY0" fmla="*/ 301923 h 524024"/>
                <a:gd name="connsiteX1" fmla="*/ 996653 w 1291535"/>
                <a:gd name="connsiteY1" fmla="*/ 313092 h 524024"/>
                <a:gd name="connsiteX2" fmla="*/ 647144 w 1291535"/>
                <a:gd name="connsiteY2" fmla="*/ 0 h 524024"/>
                <a:gd name="connsiteX3" fmla="*/ 304517 w 1291535"/>
                <a:gd name="connsiteY3" fmla="*/ 272069 h 524024"/>
                <a:gd name="connsiteX4" fmla="*/ 254867 w 1291535"/>
                <a:gd name="connsiteY4" fmla="*/ 272016 h 524024"/>
                <a:gd name="connsiteX5" fmla="*/ 0 w 1291535"/>
                <a:gd name="connsiteY5" fmla="*/ 526460 h 524024"/>
                <a:gd name="connsiteX6" fmla="*/ 1291748 w 1291535"/>
                <a:gd name="connsiteY6" fmla="*/ 526460 h 524024"/>
                <a:gd name="connsiteX7" fmla="*/ 1066787 w 1291535"/>
                <a:gd name="connsiteY7" fmla="*/ 301923 h 52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1535" h="524024">
                  <a:moveTo>
                    <a:pt x="1066787" y="301923"/>
                  </a:moveTo>
                  <a:cubicBezTo>
                    <a:pt x="1042280" y="301923"/>
                    <a:pt x="1018725" y="305893"/>
                    <a:pt x="996653" y="313092"/>
                  </a:cubicBezTo>
                  <a:cubicBezTo>
                    <a:pt x="977703" y="137093"/>
                    <a:pt x="828488" y="0"/>
                    <a:pt x="647144" y="0"/>
                  </a:cubicBezTo>
                  <a:cubicBezTo>
                    <a:pt x="480144" y="0"/>
                    <a:pt x="340404" y="116238"/>
                    <a:pt x="304517" y="272069"/>
                  </a:cubicBezTo>
                  <a:lnTo>
                    <a:pt x="254867" y="272016"/>
                  </a:lnTo>
                  <a:cubicBezTo>
                    <a:pt x="114068" y="272016"/>
                    <a:pt x="0" y="385926"/>
                    <a:pt x="0" y="526460"/>
                  </a:cubicBezTo>
                  <a:lnTo>
                    <a:pt x="1291748" y="526460"/>
                  </a:lnTo>
                  <a:cubicBezTo>
                    <a:pt x="1291748" y="402440"/>
                    <a:pt x="1191018" y="301923"/>
                    <a:pt x="1066787" y="301923"/>
                  </a:cubicBezTo>
                  <a:close/>
                </a:path>
              </a:pathLst>
            </a:custGeom>
            <a:gradFill>
              <a:gsLst>
                <a:gs pos="30000">
                  <a:srgbClr val="EEF6FC"/>
                </a:gs>
                <a:gs pos="0">
                  <a:schemeClr val="bg1"/>
                </a:gs>
                <a:gs pos="100000">
                  <a:srgbClr val="89C3EB"/>
                </a:gs>
              </a:gsLst>
              <a:lin ang="2700000" scaled="0"/>
            </a:gradFill>
            <a:ln w="5288" cap="flat">
              <a:noFill/>
              <a:prstDash val="solid"/>
              <a:miter/>
            </a:ln>
          </p:spPr>
          <p:txBody>
            <a:bodyPr rtlCol="0" anchor="ctr"/>
            <a:lstStyle/>
            <a:p>
              <a:endParaRPr lang="en-IN" sz="1797"/>
            </a:p>
          </p:txBody>
        </p:sp>
        <p:grpSp>
          <p:nvGrpSpPr>
            <p:cNvPr id="9" name="Graphic 3">
              <a:extLst>
                <a:ext uri="{FF2B5EF4-FFF2-40B4-BE49-F238E27FC236}">
                  <a16:creationId xmlns:a16="http://schemas.microsoft.com/office/drawing/2014/main" id="{E4CF3FBB-6F43-434F-B579-33F1228C5EFE}"/>
                </a:ext>
              </a:extLst>
            </p:cNvPr>
            <p:cNvGrpSpPr/>
            <p:nvPr/>
          </p:nvGrpSpPr>
          <p:grpSpPr>
            <a:xfrm>
              <a:off x="5938763" y="3255735"/>
              <a:ext cx="480738" cy="480738"/>
              <a:chOff x="5858496" y="3377228"/>
              <a:chExt cx="471093" cy="471093"/>
            </a:xfrm>
            <a:solidFill>
              <a:schemeClr val="accent1"/>
            </a:solidFill>
          </p:grpSpPr>
          <p:sp>
            <p:nvSpPr>
              <p:cNvPr id="121" name="Freeform: Shape 120">
                <a:extLst>
                  <a:ext uri="{FF2B5EF4-FFF2-40B4-BE49-F238E27FC236}">
                    <a16:creationId xmlns:a16="http://schemas.microsoft.com/office/drawing/2014/main" id="{19B615FB-0CC0-4E41-A046-CEFBB819E433}"/>
                  </a:ext>
                </a:extLst>
              </p:cNvPr>
              <p:cNvSpPr/>
              <p:nvPr/>
            </p:nvSpPr>
            <p:spPr>
              <a:xfrm>
                <a:off x="5858496" y="3377228"/>
                <a:ext cx="471093" cy="471093"/>
              </a:xfrm>
              <a:custGeom>
                <a:avLst/>
                <a:gdLst>
                  <a:gd name="connsiteX0" fmla="*/ 471834 w 471092"/>
                  <a:gd name="connsiteY0" fmla="*/ 235917 h 471092"/>
                  <a:gd name="connsiteX1" fmla="*/ 235917 w 471092"/>
                  <a:gd name="connsiteY1" fmla="*/ 471834 h 471092"/>
                  <a:gd name="connsiteX2" fmla="*/ 0 w 471092"/>
                  <a:gd name="connsiteY2" fmla="*/ 235917 h 471092"/>
                  <a:gd name="connsiteX3" fmla="*/ 235917 w 471092"/>
                  <a:gd name="connsiteY3" fmla="*/ 0 h 471092"/>
                  <a:gd name="connsiteX4" fmla="*/ 471834 w 471092"/>
                  <a:gd name="connsiteY4" fmla="*/ 235917 h 471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092" h="471092">
                    <a:moveTo>
                      <a:pt x="471834" y="235917"/>
                    </a:moveTo>
                    <a:cubicBezTo>
                      <a:pt x="471834" y="366211"/>
                      <a:pt x="366210" y="471834"/>
                      <a:pt x="235917" y="471834"/>
                    </a:cubicBezTo>
                    <a:cubicBezTo>
                      <a:pt x="105623" y="471834"/>
                      <a:pt x="0" y="366211"/>
                      <a:pt x="0" y="235917"/>
                    </a:cubicBezTo>
                    <a:cubicBezTo>
                      <a:pt x="0" y="105624"/>
                      <a:pt x="105623" y="0"/>
                      <a:pt x="235917" y="0"/>
                    </a:cubicBezTo>
                    <a:cubicBezTo>
                      <a:pt x="366210" y="0"/>
                      <a:pt x="471834" y="105624"/>
                      <a:pt x="471834" y="235917"/>
                    </a:cubicBezTo>
                    <a:close/>
                  </a:path>
                </a:pathLst>
              </a:custGeom>
              <a:gradFill>
                <a:gsLst>
                  <a:gs pos="100000">
                    <a:srgbClr val="0091DA"/>
                  </a:gs>
                  <a:gs pos="0">
                    <a:srgbClr val="002060"/>
                  </a:gs>
                </a:gsLst>
                <a:lin ang="20100000" scaled="0"/>
              </a:gradFill>
              <a:ln w="5288" cap="flat">
                <a:noFill/>
                <a:prstDash val="solid"/>
                <a:miter/>
              </a:ln>
            </p:spPr>
            <p:txBody>
              <a:bodyPr rtlCol="0" anchor="ctr"/>
              <a:lstStyle/>
              <a:p>
                <a:endParaRPr lang="en-IN" sz="1797"/>
              </a:p>
            </p:txBody>
          </p:sp>
          <p:grpSp>
            <p:nvGrpSpPr>
              <p:cNvPr id="122" name="Graphic 3">
                <a:extLst>
                  <a:ext uri="{FF2B5EF4-FFF2-40B4-BE49-F238E27FC236}">
                    <a16:creationId xmlns:a16="http://schemas.microsoft.com/office/drawing/2014/main" id="{85043FCF-B37A-4D89-9FC1-B6FB3821BC41}"/>
                  </a:ext>
                </a:extLst>
              </p:cNvPr>
              <p:cNvGrpSpPr/>
              <p:nvPr/>
            </p:nvGrpSpPr>
            <p:grpSpPr>
              <a:xfrm>
                <a:off x="5960177" y="3478910"/>
                <a:ext cx="267253" cy="267253"/>
                <a:chOff x="5960177" y="3478910"/>
                <a:chExt cx="267253" cy="267253"/>
              </a:xfrm>
              <a:solidFill>
                <a:schemeClr val="accent1"/>
              </a:solidFill>
            </p:grpSpPr>
            <p:sp>
              <p:nvSpPr>
                <p:cNvPr id="123" name="Freeform: Shape 122">
                  <a:extLst>
                    <a:ext uri="{FF2B5EF4-FFF2-40B4-BE49-F238E27FC236}">
                      <a16:creationId xmlns:a16="http://schemas.microsoft.com/office/drawing/2014/main" id="{7BEE5867-2102-4C02-96FE-D267CF0FA2A0}"/>
                    </a:ext>
                  </a:extLst>
                </p:cNvPr>
                <p:cNvSpPr/>
                <p:nvPr/>
              </p:nvSpPr>
              <p:spPr>
                <a:xfrm>
                  <a:off x="6022396" y="3546179"/>
                  <a:ext cx="116450" cy="132329"/>
                </a:xfrm>
                <a:custGeom>
                  <a:avLst/>
                  <a:gdLst>
                    <a:gd name="connsiteX0" fmla="*/ 38881 w 116449"/>
                    <a:gd name="connsiteY0" fmla="*/ 134242 h 132329"/>
                    <a:gd name="connsiteX1" fmla="*/ 38035 w 116449"/>
                    <a:gd name="connsiteY1" fmla="*/ 121751 h 132329"/>
                    <a:gd name="connsiteX2" fmla="*/ 19403 w 116449"/>
                    <a:gd name="connsiteY2" fmla="*/ 116881 h 132329"/>
                    <a:gd name="connsiteX3" fmla="*/ 9875 w 116449"/>
                    <a:gd name="connsiteY3" fmla="*/ 105765 h 132329"/>
                    <a:gd name="connsiteX4" fmla="*/ 9875 w 116449"/>
                    <a:gd name="connsiteY4" fmla="*/ 85122 h 132329"/>
                    <a:gd name="connsiteX5" fmla="*/ 982 w 116449"/>
                    <a:gd name="connsiteY5" fmla="*/ 83216 h 132329"/>
                    <a:gd name="connsiteX6" fmla="*/ 135 w 116449"/>
                    <a:gd name="connsiteY6" fmla="*/ 79829 h 132329"/>
                    <a:gd name="connsiteX7" fmla="*/ 13051 w 116449"/>
                    <a:gd name="connsiteY7" fmla="*/ 51457 h 132329"/>
                    <a:gd name="connsiteX8" fmla="*/ 20461 w 116449"/>
                    <a:gd name="connsiteY8" fmla="*/ 14193 h 132329"/>
                    <a:gd name="connsiteX9" fmla="*/ 62383 w 116449"/>
                    <a:gd name="connsiteY9" fmla="*/ 8 h 132329"/>
                    <a:gd name="connsiteX10" fmla="*/ 115474 w 116449"/>
                    <a:gd name="connsiteY10" fmla="*/ 57333 h 132329"/>
                    <a:gd name="connsiteX11" fmla="*/ 97265 w 116449"/>
                    <a:gd name="connsiteY11" fmla="*/ 98619 h 132329"/>
                    <a:gd name="connsiteX12" fmla="*/ 97265 w 116449"/>
                    <a:gd name="connsiteY12" fmla="*/ 134189 h 13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449" h="132329">
                      <a:moveTo>
                        <a:pt x="38881" y="134242"/>
                      </a:moveTo>
                      <a:cubicBezTo>
                        <a:pt x="38881" y="134242"/>
                        <a:pt x="39093" y="128526"/>
                        <a:pt x="38035" y="121751"/>
                      </a:cubicBezTo>
                      <a:cubicBezTo>
                        <a:pt x="36976" y="114976"/>
                        <a:pt x="26813" y="117940"/>
                        <a:pt x="19403" y="116881"/>
                      </a:cubicBezTo>
                      <a:cubicBezTo>
                        <a:pt x="11992" y="115822"/>
                        <a:pt x="9875" y="105765"/>
                        <a:pt x="9875" y="105765"/>
                      </a:cubicBezTo>
                      <a:cubicBezTo>
                        <a:pt x="9875" y="105765"/>
                        <a:pt x="10298" y="86181"/>
                        <a:pt x="9875" y="85122"/>
                      </a:cubicBezTo>
                      <a:cubicBezTo>
                        <a:pt x="9451" y="84063"/>
                        <a:pt x="2464" y="83852"/>
                        <a:pt x="982" y="83216"/>
                      </a:cubicBezTo>
                      <a:cubicBezTo>
                        <a:pt x="-500" y="82581"/>
                        <a:pt x="135" y="79829"/>
                        <a:pt x="135" y="79829"/>
                      </a:cubicBezTo>
                      <a:cubicBezTo>
                        <a:pt x="135" y="79829"/>
                        <a:pt x="13898" y="60350"/>
                        <a:pt x="13051" y="51457"/>
                      </a:cubicBezTo>
                      <a:cubicBezTo>
                        <a:pt x="12204" y="42565"/>
                        <a:pt x="14745" y="22609"/>
                        <a:pt x="20461" y="14193"/>
                      </a:cubicBezTo>
                      <a:cubicBezTo>
                        <a:pt x="28719" y="2072"/>
                        <a:pt x="44175" y="431"/>
                        <a:pt x="62383" y="8"/>
                      </a:cubicBezTo>
                      <a:cubicBezTo>
                        <a:pt x="62383" y="8"/>
                        <a:pt x="129501" y="-1951"/>
                        <a:pt x="115474" y="57333"/>
                      </a:cubicBezTo>
                      <a:cubicBezTo>
                        <a:pt x="112192" y="71359"/>
                        <a:pt x="103035" y="88139"/>
                        <a:pt x="97265" y="98619"/>
                      </a:cubicBezTo>
                      <a:cubicBezTo>
                        <a:pt x="93401" y="105607"/>
                        <a:pt x="97265" y="134189"/>
                        <a:pt x="97265" y="134189"/>
                      </a:cubicBezTo>
                    </a:path>
                  </a:pathLst>
                </a:custGeom>
                <a:noFill/>
                <a:ln w="15865" cap="flat">
                  <a:solidFill>
                    <a:srgbClr val="FFFFFF"/>
                  </a:solidFill>
                  <a:prstDash val="solid"/>
                  <a:miter/>
                </a:ln>
              </p:spPr>
              <p:txBody>
                <a:bodyPr rtlCol="0" anchor="ctr"/>
                <a:lstStyle/>
                <a:p>
                  <a:endParaRPr lang="en-IN" sz="1797"/>
                </a:p>
              </p:txBody>
            </p:sp>
            <p:sp>
              <p:nvSpPr>
                <p:cNvPr id="124" name="Freeform: Shape 123">
                  <a:extLst>
                    <a:ext uri="{FF2B5EF4-FFF2-40B4-BE49-F238E27FC236}">
                      <a16:creationId xmlns:a16="http://schemas.microsoft.com/office/drawing/2014/main" id="{854DB429-E991-4BB0-9330-FEF54AA5137D}"/>
                    </a:ext>
                  </a:extLst>
                </p:cNvPr>
                <p:cNvSpPr/>
                <p:nvPr/>
              </p:nvSpPr>
              <p:spPr>
                <a:xfrm>
                  <a:off x="5982568" y="3501301"/>
                  <a:ext cx="222314" cy="222314"/>
                </a:xfrm>
                <a:custGeom>
                  <a:avLst/>
                  <a:gdLst>
                    <a:gd name="connsiteX0" fmla="*/ 207810 w 222313"/>
                    <a:gd name="connsiteY0" fmla="*/ 15880 h 222313"/>
                    <a:gd name="connsiteX1" fmla="*/ 207810 w 222313"/>
                    <a:gd name="connsiteY1" fmla="*/ 207810 h 222313"/>
                    <a:gd name="connsiteX2" fmla="*/ 15880 w 222313"/>
                    <a:gd name="connsiteY2" fmla="*/ 207810 h 222313"/>
                    <a:gd name="connsiteX3" fmla="*/ 15880 w 222313"/>
                    <a:gd name="connsiteY3" fmla="*/ 15880 h 222313"/>
                    <a:gd name="connsiteX4" fmla="*/ 207810 w 222313"/>
                    <a:gd name="connsiteY4" fmla="*/ 15880 h 222313"/>
                    <a:gd name="connsiteX5" fmla="*/ 223690 w 222313"/>
                    <a:gd name="connsiteY5" fmla="*/ 0 h 222313"/>
                    <a:gd name="connsiteX6" fmla="*/ 0 w 222313"/>
                    <a:gd name="connsiteY6" fmla="*/ 0 h 222313"/>
                    <a:gd name="connsiteX7" fmla="*/ 0 w 222313"/>
                    <a:gd name="connsiteY7" fmla="*/ 223690 h 222313"/>
                    <a:gd name="connsiteX8" fmla="*/ 223690 w 222313"/>
                    <a:gd name="connsiteY8" fmla="*/ 223690 h 222313"/>
                    <a:gd name="connsiteX9" fmla="*/ 223690 w 222313"/>
                    <a:gd name="connsiteY9" fmla="*/ 0 h 222313"/>
                    <a:gd name="connsiteX10" fmla="*/ 223690 w 222313"/>
                    <a:gd name="connsiteY10" fmla="*/ 0 h 22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313" h="222313">
                      <a:moveTo>
                        <a:pt x="207810" y="15880"/>
                      </a:moveTo>
                      <a:lnTo>
                        <a:pt x="207810" y="207810"/>
                      </a:lnTo>
                      <a:lnTo>
                        <a:pt x="15880" y="207810"/>
                      </a:lnTo>
                      <a:lnTo>
                        <a:pt x="15880" y="15880"/>
                      </a:lnTo>
                      <a:lnTo>
                        <a:pt x="207810" y="15880"/>
                      </a:lnTo>
                      <a:moveTo>
                        <a:pt x="223690" y="0"/>
                      </a:moveTo>
                      <a:lnTo>
                        <a:pt x="0" y="0"/>
                      </a:lnTo>
                      <a:lnTo>
                        <a:pt x="0" y="223690"/>
                      </a:lnTo>
                      <a:lnTo>
                        <a:pt x="223690" y="223690"/>
                      </a:lnTo>
                      <a:lnTo>
                        <a:pt x="223690" y="0"/>
                      </a:lnTo>
                      <a:lnTo>
                        <a:pt x="223690" y="0"/>
                      </a:lnTo>
                      <a:close/>
                    </a:path>
                  </a:pathLst>
                </a:custGeom>
                <a:solidFill>
                  <a:srgbClr val="FFFFFF"/>
                </a:solidFill>
                <a:ln w="5288" cap="flat">
                  <a:noFill/>
                  <a:prstDash val="solid"/>
                  <a:miter/>
                </a:ln>
              </p:spPr>
              <p:txBody>
                <a:bodyPr rtlCol="0" anchor="ctr"/>
                <a:lstStyle/>
                <a:p>
                  <a:endParaRPr lang="en-IN" sz="1797"/>
                </a:p>
              </p:txBody>
            </p:sp>
            <p:sp>
              <p:nvSpPr>
                <p:cNvPr id="125" name="Freeform: Shape 124">
                  <a:extLst>
                    <a:ext uri="{FF2B5EF4-FFF2-40B4-BE49-F238E27FC236}">
                      <a16:creationId xmlns:a16="http://schemas.microsoft.com/office/drawing/2014/main" id="{D33AE4DD-C532-4509-8A25-EDD7CB73A9D4}"/>
                    </a:ext>
                  </a:extLst>
                </p:cNvPr>
                <p:cNvSpPr/>
                <p:nvPr/>
              </p:nvSpPr>
              <p:spPr>
                <a:xfrm>
                  <a:off x="6004958" y="3478910"/>
                  <a:ext cx="5293" cy="21173"/>
                </a:xfrm>
                <a:custGeom>
                  <a:avLst/>
                  <a:gdLst>
                    <a:gd name="connsiteX0" fmla="*/ 0 w 0"/>
                    <a:gd name="connsiteY0" fmla="*/ 22390 h 21172"/>
                    <a:gd name="connsiteX1" fmla="*/ 0 w 0"/>
                    <a:gd name="connsiteY1" fmla="*/ 0 h 21172"/>
                  </a:gdLst>
                  <a:ahLst/>
                  <a:cxnLst>
                    <a:cxn ang="0">
                      <a:pos x="connsiteX0" y="connsiteY0"/>
                    </a:cxn>
                    <a:cxn ang="0">
                      <a:pos x="connsiteX1" y="connsiteY1"/>
                    </a:cxn>
                  </a:cxnLst>
                  <a:rect l="l" t="t" r="r" b="b"/>
                  <a:pathLst>
                    <a:path h="21172">
                      <a:moveTo>
                        <a:pt x="0" y="22390"/>
                      </a:moveTo>
                      <a:lnTo>
                        <a:pt x="0" y="0"/>
                      </a:lnTo>
                    </a:path>
                  </a:pathLst>
                </a:custGeom>
                <a:ln w="15865" cap="flat">
                  <a:solidFill>
                    <a:srgbClr val="FFFFFF"/>
                  </a:solidFill>
                  <a:prstDash val="solid"/>
                  <a:miter/>
                </a:ln>
              </p:spPr>
              <p:txBody>
                <a:bodyPr rtlCol="0" anchor="ctr"/>
                <a:lstStyle/>
                <a:p>
                  <a:endParaRPr lang="en-IN" sz="1797"/>
                </a:p>
              </p:txBody>
            </p:sp>
            <p:sp>
              <p:nvSpPr>
                <p:cNvPr id="126" name="Freeform: Shape 125">
                  <a:extLst>
                    <a:ext uri="{FF2B5EF4-FFF2-40B4-BE49-F238E27FC236}">
                      <a16:creationId xmlns:a16="http://schemas.microsoft.com/office/drawing/2014/main" id="{DB3AADDC-2169-401F-A5C1-711E7EB2AD11}"/>
                    </a:ext>
                  </a:extLst>
                </p:cNvPr>
                <p:cNvSpPr/>
                <p:nvPr/>
              </p:nvSpPr>
              <p:spPr>
                <a:xfrm>
                  <a:off x="6183867" y="3478910"/>
                  <a:ext cx="5293" cy="21173"/>
                </a:xfrm>
                <a:custGeom>
                  <a:avLst/>
                  <a:gdLst>
                    <a:gd name="connsiteX0" fmla="*/ 0 w 0"/>
                    <a:gd name="connsiteY0" fmla="*/ 22390 h 21172"/>
                    <a:gd name="connsiteX1" fmla="*/ 0 w 0"/>
                    <a:gd name="connsiteY1" fmla="*/ 0 h 21172"/>
                  </a:gdLst>
                  <a:ahLst/>
                  <a:cxnLst>
                    <a:cxn ang="0">
                      <a:pos x="connsiteX0" y="connsiteY0"/>
                    </a:cxn>
                    <a:cxn ang="0">
                      <a:pos x="connsiteX1" y="connsiteY1"/>
                    </a:cxn>
                  </a:cxnLst>
                  <a:rect l="l" t="t" r="r" b="b"/>
                  <a:pathLst>
                    <a:path h="21172">
                      <a:moveTo>
                        <a:pt x="0" y="22390"/>
                      </a:moveTo>
                      <a:lnTo>
                        <a:pt x="0" y="0"/>
                      </a:lnTo>
                    </a:path>
                  </a:pathLst>
                </a:custGeom>
                <a:ln w="15865" cap="flat">
                  <a:solidFill>
                    <a:srgbClr val="FFFFFF"/>
                  </a:solidFill>
                  <a:prstDash val="solid"/>
                  <a:miter/>
                </a:ln>
              </p:spPr>
              <p:txBody>
                <a:bodyPr rtlCol="0" anchor="ctr"/>
                <a:lstStyle/>
                <a:p>
                  <a:endParaRPr lang="en-IN" sz="1797"/>
                </a:p>
              </p:txBody>
            </p:sp>
            <p:sp>
              <p:nvSpPr>
                <p:cNvPr id="127" name="Freeform: Shape 126">
                  <a:extLst>
                    <a:ext uri="{FF2B5EF4-FFF2-40B4-BE49-F238E27FC236}">
                      <a16:creationId xmlns:a16="http://schemas.microsoft.com/office/drawing/2014/main" id="{4569476B-11C4-45B9-90D5-4AB0A8EB088E}"/>
                    </a:ext>
                  </a:extLst>
                </p:cNvPr>
                <p:cNvSpPr/>
                <p:nvPr/>
              </p:nvSpPr>
              <p:spPr>
                <a:xfrm>
                  <a:off x="6124213" y="3478910"/>
                  <a:ext cx="5293" cy="21173"/>
                </a:xfrm>
                <a:custGeom>
                  <a:avLst/>
                  <a:gdLst>
                    <a:gd name="connsiteX0" fmla="*/ 0 w 0"/>
                    <a:gd name="connsiteY0" fmla="*/ 22390 h 21172"/>
                    <a:gd name="connsiteX1" fmla="*/ 0 w 0"/>
                    <a:gd name="connsiteY1" fmla="*/ 0 h 21172"/>
                  </a:gdLst>
                  <a:ahLst/>
                  <a:cxnLst>
                    <a:cxn ang="0">
                      <a:pos x="connsiteX0" y="connsiteY0"/>
                    </a:cxn>
                    <a:cxn ang="0">
                      <a:pos x="connsiteX1" y="connsiteY1"/>
                    </a:cxn>
                  </a:cxnLst>
                  <a:rect l="l" t="t" r="r" b="b"/>
                  <a:pathLst>
                    <a:path h="21172">
                      <a:moveTo>
                        <a:pt x="0" y="22390"/>
                      </a:moveTo>
                      <a:lnTo>
                        <a:pt x="0" y="0"/>
                      </a:lnTo>
                    </a:path>
                  </a:pathLst>
                </a:custGeom>
                <a:ln w="15865" cap="flat">
                  <a:solidFill>
                    <a:srgbClr val="FFFFFF"/>
                  </a:solidFill>
                  <a:prstDash val="solid"/>
                  <a:miter/>
                </a:ln>
              </p:spPr>
              <p:txBody>
                <a:bodyPr rtlCol="0" anchor="ctr"/>
                <a:lstStyle/>
                <a:p>
                  <a:endParaRPr lang="en-IN" sz="1797"/>
                </a:p>
              </p:txBody>
            </p:sp>
            <p:sp>
              <p:nvSpPr>
                <p:cNvPr id="128" name="Freeform: Shape 127">
                  <a:extLst>
                    <a:ext uri="{FF2B5EF4-FFF2-40B4-BE49-F238E27FC236}">
                      <a16:creationId xmlns:a16="http://schemas.microsoft.com/office/drawing/2014/main" id="{ACD53195-FB9B-47E4-A91B-269918281909}"/>
                    </a:ext>
                  </a:extLst>
                </p:cNvPr>
                <p:cNvSpPr/>
                <p:nvPr/>
              </p:nvSpPr>
              <p:spPr>
                <a:xfrm>
                  <a:off x="6064612" y="3478910"/>
                  <a:ext cx="5293" cy="21173"/>
                </a:xfrm>
                <a:custGeom>
                  <a:avLst/>
                  <a:gdLst>
                    <a:gd name="connsiteX0" fmla="*/ 0 w 0"/>
                    <a:gd name="connsiteY0" fmla="*/ 22390 h 21172"/>
                    <a:gd name="connsiteX1" fmla="*/ 0 w 0"/>
                    <a:gd name="connsiteY1" fmla="*/ 0 h 21172"/>
                  </a:gdLst>
                  <a:ahLst/>
                  <a:cxnLst>
                    <a:cxn ang="0">
                      <a:pos x="connsiteX0" y="connsiteY0"/>
                    </a:cxn>
                    <a:cxn ang="0">
                      <a:pos x="connsiteX1" y="connsiteY1"/>
                    </a:cxn>
                  </a:cxnLst>
                  <a:rect l="l" t="t" r="r" b="b"/>
                  <a:pathLst>
                    <a:path h="21172">
                      <a:moveTo>
                        <a:pt x="0" y="22390"/>
                      </a:moveTo>
                      <a:lnTo>
                        <a:pt x="0" y="0"/>
                      </a:lnTo>
                    </a:path>
                  </a:pathLst>
                </a:custGeom>
                <a:ln w="15865" cap="flat">
                  <a:solidFill>
                    <a:srgbClr val="FFFFFF"/>
                  </a:solidFill>
                  <a:prstDash val="solid"/>
                  <a:miter/>
                </a:ln>
              </p:spPr>
              <p:txBody>
                <a:bodyPr rtlCol="0" anchor="ctr"/>
                <a:lstStyle/>
                <a:p>
                  <a:endParaRPr lang="en-IN" sz="1797"/>
                </a:p>
              </p:txBody>
            </p:sp>
            <p:sp>
              <p:nvSpPr>
                <p:cNvPr id="129" name="Freeform: Shape 128">
                  <a:extLst>
                    <a:ext uri="{FF2B5EF4-FFF2-40B4-BE49-F238E27FC236}">
                      <a16:creationId xmlns:a16="http://schemas.microsoft.com/office/drawing/2014/main" id="{0E0255B9-FDB2-495E-81E7-1447C82A0FD3}"/>
                    </a:ext>
                  </a:extLst>
                </p:cNvPr>
                <p:cNvSpPr/>
                <p:nvPr/>
              </p:nvSpPr>
              <p:spPr>
                <a:xfrm>
                  <a:off x="6004958" y="3724990"/>
                  <a:ext cx="5293" cy="21173"/>
                </a:xfrm>
                <a:custGeom>
                  <a:avLst/>
                  <a:gdLst>
                    <a:gd name="connsiteX0" fmla="*/ 0 w 0"/>
                    <a:gd name="connsiteY0" fmla="*/ 22337 h 21172"/>
                    <a:gd name="connsiteX1" fmla="*/ 0 w 0"/>
                    <a:gd name="connsiteY1" fmla="*/ 0 h 21172"/>
                  </a:gdLst>
                  <a:ahLst/>
                  <a:cxnLst>
                    <a:cxn ang="0">
                      <a:pos x="connsiteX0" y="connsiteY0"/>
                    </a:cxn>
                    <a:cxn ang="0">
                      <a:pos x="connsiteX1" y="connsiteY1"/>
                    </a:cxn>
                  </a:cxnLst>
                  <a:rect l="l" t="t" r="r" b="b"/>
                  <a:pathLst>
                    <a:path h="21172">
                      <a:moveTo>
                        <a:pt x="0" y="22337"/>
                      </a:moveTo>
                      <a:lnTo>
                        <a:pt x="0" y="0"/>
                      </a:lnTo>
                    </a:path>
                  </a:pathLst>
                </a:custGeom>
                <a:ln w="15865" cap="flat">
                  <a:solidFill>
                    <a:srgbClr val="FFFFFF"/>
                  </a:solidFill>
                  <a:prstDash val="solid"/>
                  <a:miter/>
                </a:ln>
              </p:spPr>
              <p:txBody>
                <a:bodyPr rtlCol="0" anchor="ctr"/>
                <a:lstStyle/>
                <a:p>
                  <a:endParaRPr lang="en-IN" sz="1797"/>
                </a:p>
              </p:txBody>
            </p:sp>
            <p:sp>
              <p:nvSpPr>
                <p:cNvPr id="130" name="Freeform: Shape 129">
                  <a:extLst>
                    <a:ext uri="{FF2B5EF4-FFF2-40B4-BE49-F238E27FC236}">
                      <a16:creationId xmlns:a16="http://schemas.microsoft.com/office/drawing/2014/main" id="{8BBF2DD4-98BE-4FF9-962F-FEF6A40F293B}"/>
                    </a:ext>
                  </a:extLst>
                </p:cNvPr>
                <p:cNvSpPr/>
                <p:nvPr/>
              </p:nvSpPr>
              <p:spPr>
                <a:xfrm>
                  <a:off x="6183867" y="3724990"/>
                  <a:ext cx="5293" cy="21173"/>
                </a:xfrm>
                <a:custGeom>
                  <a:avLst/>
                  <a:gdLst>
                    <a:gd name="connsiteX0" fmla="*/ 0 w 0"/>
                    <a:gd name="connsiteY0" fmla="*/ 22337 h 21172"/>
                    <a:gd name="connsiteX1" fmla="*/ 0 w 0"/>
                    <a:gd name="connsiteY1" fmla="*/ 0 h 21172"/>
                  </a:gdLst>
                  <a:ahLst/>
                  <a:cxnLst>
                    <a:cxn ang="0">
                      <a:pos x="connsiteX0" y="connsiteY0"/>
                    </a:cxn>
                    <a:cxn ang="0">
                      <a:pos x="connsiteX1" y="connsiteY1"/>
                    </a:cxn>
                  </a:cxnLst>
                  <a:rect l="l" t="t" r="r" b="b"/>
                  <a:pathLst>
                    <a:path h="21172">
                      <a:moveTo>
                        <a:pt x="0" y="22337"/>
                      </a:moveTo>
                      <a:lnTo>
                        <a:pt x="0" y="0"/>
                      </a:lnTo>
                    </a:path>
                  </a:pathLst>
                </a:custGeom>
                <a:ln w="15865" cap="flat">
                  <a:solidFill>
                    <a:srgbClr val="FFFFFF"/>
                  </a:solidFill>
                  <a:prstDash val="solid"/>
                  <a:miter/>
                </a:ln>
              </p:spPr>
              <p:txBody>
                <a:bodyPr rtlCol="0" anchor="ctr"/>
                <a:lstStyle/>
                <a:p>
                  <a:endParaRPr lang="en-IN" sz="1797"/>
                </a:p>
              </p:txBody>
            </p:sp>
            <p:sp>
              <p:nvSpPr>
                <p:cNvPr id="131" name="Freeform: Shape 130">
                  <a:extLst>
                    <a:ext uri="{FF2B5EF4-FFF2-40B4-BE49-F238E27FC236}">
                      <a16:creationId xmlns:a16="http://schemas.microsoft.com/office/drawing/2014/main" id="{F3B21323-D5BB-4314-B396-502A58CE6087}"/>
                    </a:ext>
                  </a:extLst>
                </p:cNvPr>
                <p:cNvSpPr/>
                <p:nvPr/>
              </p:nvSpPr>
              <p:spPr>
                <a:xfrm>
                  <a:off x="6124213" y="3724990"/>
                  <a:ext cx="5293" cy="21173"/>
                </a:xfrm>
                <a:custGeom>
                  <a:avLst/>
                  <a:gdLst>
                    <a:gd name="connsiteX0" fmla="*/ 0 w 0"/>
                    <a:gd name="connsiteY0" fmla="*/ 22337 h 21172"/>
                    <a:gd name="connsiteX1" fmla="*/ 0 w 0"/>
                    <a:gd name="connsiteY1" fmla="*/ 0 h 21172"/>
                  </a:gdLst>
                  <a:ahLst/>
                  <a:cxnLst>
                    <a:cxn ang="0">
                      <a:pos x="connsiteX0" y="connsiteY0"/>
                    </a:cxn>
                    <a:cxn ang="0">
                      <a:pos x="connsiteX1" y="connsiteY1"/>
                    </a:cxn>
                  </a:cxnLst>
                  <a:rect l="l" t="t" r="r" b="b"/>
                  <a:pathLst>
                    <a:path h="21172">
                      <a:moveTo>
                        <a:pt x="0" y="22337"/>
                      </a:moveTo>
                      <a:lnTo>
                        <a:pt x="0" y="0"/>
                      </a:lnTo>
                    </a:path>
                  </a:pathLst>
                </a:custGeom>
                <a:ln w="15865" cap="flat">
                  <a:solidFill>
                    <a:srgbClr val="FFFFFF"/>
                  </a:solidFill>
                  <a:prstDash val="solid"/>
                  <a:miter/>
                </a:ln>
              </p:spPr>
              <p:txBody>
                <a:bodyPr rtlCol="0" anchor="ctr"/>
                <a:lstStyle/>
                <a:p>
                  <a:endParaRPr lang="en-IN" sz="1797"/>
                </a:p>
              </p:txBody>
            </p:sp>
            <p:sp>
              <p:nvSpPr>
                <p:cNvPr id="132" name="Freeform: Shape 131">
                  <a:extLst>
                    <a:ext uri="{FF2B5EF4-FFF2-40B4-BE49-F238E27FC236}">
                      <a16:creationId xmlns:a16="http://schemas.microsoft.com/office/drawing/2014/main" id="{BCC0FCA7-A8D0-4EDA-BE03-D5C3E25956A2}"/>
                    </a:ext>
                  </a:extLst>
                </p:cNvPr>
                <p:cNvSpPr/>
                <p:nvPr/>
              </p:nvSpPr>
              <p:spPr>
                <a:xfrm>
                  <a:off x="6064612" y="3724990"/>
                  <a:ext cx="5293" cy="21173"/>
                </a:xfrm>
                <a:custGeom>
                  <a:avLst/>
                  <a:gdLst>
                    <a:gd name="connsiteX0" fmla="*/ 0 w 0"/>
                    <a:gd name="connsiteY0" fmla="*/ 22337 h 21172"/>
                    <a:gd name="connsiteX1" fmla="*/ 0 w 0"/>
                    <a:gd name="connsiteY1" fmla="*/ 0 h 21172"/>
                  </a:gdLst>
                  <a:ahLst/>
                  <a:cxnLst>
                    <a:cxn ang="0">
                      <a:pos x="connsiteX0" y="connsiteY0"/>
                    </a:cxn>
                    <a:cxn ang="0">
                      <a:pos x="connsiteX1" y="connsiteY1"/>
                    </a:cxn>
                  </a:cxnLst>
                  <a:rect l="l" t="t" r="r" b="b"/>
                  <a:pathLst>
                    <a:path h="21172">
                      <a:moveTo>
                        <a:pt x="0" y="22337"/>
                      </a:moveTo>
                      <a:lnTo>
                        <a:pt x="0" y="0"/>
                      </a:lnTo>
                    </a:path>
                  </a:pathLst>
                </a:custGeom>
                <a:ln w="15865" cap="flat">
                  <a:solidFill>
                    <a:srgbClr val="FFFFFF"/>
                  </a:solidFill>
                  <a:prstDash val="solid"/>
                  <a:miter/>
                </a:ln>
              </p:spPr>
              <p:txBody>
                <a:bodyPr rtlCol="0" anchor="ctr"/>
                <a:lstStyle/>
                <a:p>
                  <a:endParaRPr lang="en-IN" sz="1797"/>
                </a:p>
              </p:txBody>
            </p:sp>
            <p:sp>
              <p:nvSpPr>
                <p:cNvPr id="133" name="Freeform: Shape 132">
                  <a:extLst>
                    <a:ext uri="{FF2B5EF4-FFF2-40B4-BE49-F238E27FC236}">
                      <a16:creationId xmlns:a16="http://schemas.microsoft.com/office/drawing/2014/main" id="{C5A2055A-2FDF-4752-8624-65EEE1DA26E4}"/>
                    </a:ext>
                  </a:extLst>
                </p:cNvPr>
                <p:cNvSpPr/>
                <p:nvPr/>
              </p:nvSpPr>
              <p:spPr>
                <a:xfrm>
                  <a:off x="6206257" y="3523638"/>
                  <a:ext cx="21173" cy="5293"/>
                </a:xfrm>
                <a:custGeom>
                  <a:avLst/>
                  <a:gdLst>
                    <a:gd name="connsiteX0" fmla="*/ 0 w 21172"/>
                    <a:gd name="connsiteY0" fmla="*/ 0 h 0"/>
                    <a:gd name="connsiteX1" fmla="*/ 22390 w 21172"/>
                    <a:gd name="connsiteY1" fmla="*/ 0 h 0"/>
                  </a:gdLst>
                  <a:ahLst/>
                  <a:cxnLst>
                    <a:cxn ang="0">
                      <a:pos x="connsiteX0" y="connsiteY0"/>
                    </a:cxn>
                    <a:cxn ang="0">
                      <a:pos x="connsiteX1" y="connsiteY1"/>
                    </a:cxn>
                  </a:cxnLst>
                  <a:rect l="l" t="t" r="r" b="b"/>
                  <a:pathLst>
                    <a:path w="21172">
                      <a:moveTo>
                        <a:pt x="0" y="0"/>
                      </a:moveTo>
                      <a:lnTo>
                        <a:pt x="22390" y="0"/>
                      </a:lnTo>
                    </a:path>
                  </a:pathLst>
                </a:custGeom>
                <a:ln w="15865" cap="flat">
                  <a:solidFill>
                    <a:srgbClr val="FFFFFF"/>
                  </a:solidFill>
                  <a:prstDash val="solid"/>
                  <a:miter/>
                </a:ln>
              </p:spPr>
              <p:txBody>
                <a:bodyPr rtlCol="0" anchor="ctr"/>
                <a:lstStyle/>
                <a:p>
                  <a:endParaRPr lang="en-IN" sz="1797"/>
                </a:p>
              </p:txBody>
            </p:sp>
            <p:sp>
              <p:nvSpPr>
                <p:cNvPr id="134" name="Freeform: Shape 133">
                  <a:extLst>
                    <a:ext uri="{FF2B5EF4-FFF2-40B4-BE49-F238E27FC236}">
                      <a16:creationId xmlns:a16="http://schemas.microsoft.com/office/drawing/2014/main" id="{7D95E65E-9CA0-47D1-BDB1-36DBEEA5A7F1}"/>
                    </a:ext>
                  </a:extLst>
                </p:cNvPr>
                <p:cNvSpPr/>
                <p:nvPr/>
              </p:nvSpPr>
              <p:spPr>
                <a:xfrm>
                  <a:off x="6206257" y="3702600"/>
                  <a:ext cx="21173" cy="5293"/>
                </a:xfrm>
                <a:custGeom>
                  <a:avLst/>
                  <a:gdLst>
                    <a:gd name="connsiteX0" fmla="*/ 0 w 21172"/>
                    <a:gd name="connsiteY0" fmla="*/ 0 h 0"/>
                    <a:gd name="connsiteX1" fmla="*/ 22390 w 21172"/>
                    <a:gd name="connsiteY1" fmla="*/ 0 h 0"/>
                  </a:gdLst>
                  <a:ahLst/>
                  <a:cxnLst>
                    <a:cxn ang="0">
                      <a:pos x="connsiteX0" y="connsiteY0"/>
                    </a:cxn>
                    <a:cxn ang="0">
                      <a:pos x="connsiteX1" y="connsiteY1"/>
                    </a:cxn>
                  </a:cxnLst>
                  <a:rect l="l" t="t" r="r" b="b"/>
                  <a:pathLst>
                    <a:path w="21172">
                      <a:moveTo>
                        <a:pt x="0" y="0"/>
                      </a:moveTo>
                      <a:lnTo>
                        <a:pt x="22390" y="0"/>
                      </a:lnTo>
                    </a:path>
                  </a:pathLst>
                </a:custGeom>
                <a:ln w="15865" cap="flat">
                  <a:solidFill>
                    <a:srgbClr val="FFFFFF"/>
                  </a:solidFill>
                  <a:prstDash val="solid"/>
                  <a:miter/>
                </a:ln>
              </p:spPr>
              <p:txBody>
                <a:bodyPr rtlCol="0" anchor="ctr"/>
                <a:lstStyle/>
                <a:p>
                  <a:endParaRPr lang="en-IN" sz="1797"/>
                </a:p>
              </p:txBody>
            </p:sp>
            <p:sp>
              <p:nvSpPr>
                <p:cNvPr id="135" name="Freeform: Shape 134">
                  <a:extLst>
                    <a:ext uri="{FF2B5EF4-FFF2-40B4-BE49-F238E27FC236}">
                      <a16:creationId xmlns:a16="http://schemas.microsoft.com/office/drawing/2014/main" id="{592F922B-9EBA-4806-8ECE-541F34C90CA9}"/>
                    </a:ext>
                  </a:extLst>
                </p:cNvPr>
                <p:cNvSpPr/>
                <p:nvPr/>
              </p:nvSpPr>
              <p:spPr>
                <a:xfrm>
                  <a:off x="6206257" y="3642946"/>
                  <a:ext cx="21173" cy="5293"/>
                </a:xfrm>
                <a:custGeom>
                  <a:avLst/>
                  <a:gdLst>
                    <a:gd name="connsiteX0" fmla="*/ 0 w 21172"/>
                    <a:gd name="connsiteY0" fmla="*/ 0 h 0"/>
                    <a:gd name="connsiteX1" fmla="*/ 22390 w 21172"/>
                    <a:gd name="connsiteY1" fmla="*/ 0 h 0"/>
                  </a:gdLst>
                  <a:ahLst/>
                  <a:cxnLst>
                    <a:cxn ang="0">
                      <a:pos x="connsiteX0" y="connsiteY0"/>
                    </a:cxn>
                    <a:cxn ang="0">
                      <a:pos x="connsiteX1" y="connsiteY1"/>
                    </a:cxn>
                  </a:cxnLst>
                  <a:rect l="l" t="t" r="r" b="b"/>
                  <a:pathLst>
                    <a:path w="21172">
                      <a:moveTo>
                        <a:pt x="0" y="0"/>
                      </a:moveTo>
                      <a:lnTo>
                        <a:pt x="22390" y="0"/>
                      </a:lnTo>
                    </a:path>
                  </a:pathLst>
                </a:custGeom>
                <a:ln w="15865" cap="flat">
                  <a:solidFill>
                    <a:srgbClr val="FFFFFF"/>
                  </a:solidFill>
                  <a:prstDash val="solid"/>
                  <a:miter/>
                </a:ln>
              </p:spPr>
              <p:txBody>
                <a:bodyPr rtlCol="0" anchor="ctr"/>
                <a:lstStyle/>
                <a:p>
                  <a:endParaRPr lang="en-IN" sz="1797"/>
                </a:p>
              </p:txBody>
            </p:sp>
            <p:sp>
              <p:nvSpPr>
                <p:cNvPr id="136" name="Freeform: Shape 135">
                  <a:extLst>
                    <a:ext uri="{FF2B5EF4-FFF2-40B4-BE49-F238E27FC236}">
                      <a16:creationId xmlns:a16="http://schemas.microsoft.com/office/drawing/2014/main" id="{87081B4A-B8E0-4841-8DF2-54C970E24AA3}"/>
                    </a:ext>
                  </a:extLst>
                </p:cNvPr>
                <p:cNvSpPr/>
                <p:nvPr/>
              </p:nvSpPr>
              <p:spPr>
                <a:xfrm>
                  <a:off x="6206257" y="3583292"/>
                  <a:ext cx="21173" cy="5293"/>
                </a:xfrm>
                <a:custGeom>
                  <a:avLst/>
                  <a:gdLst>
                    <a:gd name="connsiteX0" fmla="*/ 0 w 21172"/>
                    <a:gd name="connsiteY0" fmla="*/ 0 h 0"/>
                    <a:gd name="connsiteX1" fmla="*/ 22390 w 21172"/>
                    <a:gd name="connsiteY1" fmla="*/ 0 h 0"/>
                  </a:gdLst>
                  <a:ahLst/>
                  <a:cxnLst>
                    <a:cxn ang="0">
                      <a:pos x="connsiteX0" y="connsiteY0"/>
                    </a:cxn>
                    <a:cxn ang="0">
                      <a:pos x="connsiteX1" y="connsiteY1"/>
                    </a:cxn>
                  </a:cxnLst>
                  <a:rect l="l" t="t" r="r" b="b"/>
                  <a:pathLst>
                    <a:path w="21172">
                      <a:moveTo>
                        <a:pt x="0" y="0"/>
                      </a:moveTo>
                      <a:lnTo>
                        <a:pt x="22390" y="0"/>
                      </a:lnTo>
                    </a:path>
                  </a:pathLst>
                </a:custGeom>
                <a:ln w="15865" cap="flat">
                  <a:solidFill>
                    <a:srgbClr val="FFFFFF"/>
                  </a:solidFill>
                  <a:prstDash val="solid"/>
                  <a:miter/>
                </a:ln>
              </p:spPr>
              <p:txBody>
                <a:bodyPr rtlCol="0" anchor="ctr"/>
                <a:lstStyle/>
                <a:p>
                  <a:endParaRPr lang="en-IN" sz="1797"/>
                </a:p>
              </p:txBody>
            </p:sp>
            <p:sp>
              <p:nvSpPr>
                <p:cNvPr id="137" name="Freeform: Shape 136">
                  <a:extLst>
                    <a:ext uri="{FF2B5EF4-FFF2-40B4-BE49-F238E27FC236}">
                      <a16:creationId xmlns:a16="http://schemas.microsoft.com/office/drawing/2014/main" id="{41F32934-C86B-4059-9313-644B519B6314}"/>
                    </a:ext>
                  </a:extLst>
                </p:cNvPr>
                <p:cNvSpPr/>
                <p:nvPr/>
              </p:nvSpPr>
              <p:spPr>
                <a:xfrm>
                  <a:off x="5960177" y="3523638"/>
                  <a:ext cx="21173" cy="5293"/>
                </a:xfrm>
                <a:custGeom>
                  <a:avLst/>
                  <a:gdLst>
                    <a:gd name="connsiteX0" fmla="*/ 0 w 21172"/>
                    <a:gd name="connsiteY0" fmla="*/ 0 h 0"/>
                    <a:gd name="connsiteX1" fmla="*/ 22390 w 21172"/>
                    <a:gd name="connsiteY1" fmla="*/ 0 h 0"/>
                  </a:gdLst>
                  <a:ahLst/>
                  <a:cxnLst>
                    <a:cxn ang="0">
                      <a:pos x="connsiteX0" y="connsiteY0"/>
                    </a:cxn>
                    <a:cxn ang="0">
                      <a:pos x="connsiteX1" y="connsiteY1"/>
                    </a:cxn>
                  </a:cxnLst>
                  <a:rect l="l" t="t" r="r" b="b"/>
                  <a:pathLst>
                    <a:path w="21172">
                      <a:moveTo>
                        <a:pt x="0" y="0"/>
                      </a:moveTo>
                      <a:lnTo>
                        <a:pt x="22390" y="0"/>
                      </a:lnTo>
                    </a:path>
                  </a:pathLst>
                </a:custGeom>
                <a:ln w="15865" cap="flat">
                  <a:solidFill>
                    <a:srgbClr val="FFFFFF"/>
                  </a:solidFill>
                  <a:prstDash val="solid"/>
                  <a:miter/>
                </a:ln>
              </p:spPr>
              <p:txBody>
                <a:bodyPr rtlCol="0" anchor="ctr"/>
                <a:lstStyle/>
                <a:p>
                  <a:endParaRPr lang="en-IN" sz="1797"/>
                </a:p>
              </p:txBody>
            </p:sp>
            <p:sp>
              <p:nvSpPr>
                <p:cNvPr id="138" name="Freeform: Shape 137">
                  <a:extLst>
                    <a:ext uri="{FF2B5EF4-FFF2-40B4-BE49-F238E27FC236}">
                      <a16:creationId xmlns:a16="http://schemas.microsoft.com/office/drawing/2014/main" id="{6355C091-05C9-4A2F-BAEF-3D9D7B547F6E}"/>
                    </a:ext>
                  </a:extLst>
                </p:cNvPr>
                <p:cNvSpPr/>
                <p:nvPr/>
              </p:nvSpPr>
              <p:spPr>
                <a:xfrm>
                  <a:off x="5960177" y="3702600"/>
                  <a:ext cx="21173" cy="5293"/>
                </a:xfrm>
                <a:custGeom>
                  <a:avLst/>
                  <a:gdLst>
                    <a:gd name="connsiteX0" fmla="*/ 0 w 21172"/>
                    <a:gd name="connsiteY0" fmla="*/ 0 h 0"/>
                    <a:gd name="connsiteX1" fmla="*/ 22390 w 21172"/>
                    <a:gd name="connsiteY1" fmla="*/ 0 h 0"/>
                  </a:gdLst>
                  <a:ahLst/>
                  <a:cxnLst>
                    <a:cxn ang="0">
                      <a:pos x="connsiteX0" y="connsiteY0"/>
                    </a:cxn>
                    <a:cxn ang="0">
                      <a:pos x="connsiteX1" y="connsiteY1"/>
                    </a:cxn>
                  </a:cxnLst>
                  <a:rect l="l" t="t" r="r" b="b"/>
                  <a:pathLst>
                    <a:path w="21172">
                      <a:moveTo>
                        <a:pt x="0" y="0"/>
                      </a:moveTo>
                      <a:lnTo>
                        <a:pt x="22390" y="0"/>
                      </a:lnTo>
                    </a:path>
                  </a:pathLst>
                </a:custGeom>
                <a:ln w="15865" cap="flat">
                  <a:solidFill>
                    <a:srgbClr val="FFFFFF"/>
                  </a:solidFill>
                  <a:prstDash val="solid"/>
                  <a:miter/>
                </a:ln>
              </p:spPr>
              <p:txBody>
                <a:bodyPr rtlCol="0" anchor="ctr"/>
                <a:lstStyle/>
                <a:p>
                  <a:endParaRPr lang="en-IN" sz="1797"/>
                </a:p>
              </p:txBody>
            </p:sp>
            <p:sp>
              <p:nvSpPr>
                <p:cNvPr id="139" name="Freeform: Shape 138">
                  <a:extLst>
                    <a:ext uri="{FF2B5EF4-FFF2-40B4-BE49-F238E27FC236}">
                      <a16:creationId xmlns:a16="http://schemas.microsoft.com/office/drawing/2014/main" id="{DE81E24C-AD42-4E82-90BD-F2CBBAFC2545}"/>
                    </a:ext>
                  </a:extLst>
                </p:cNvPr>
                <p:cNvSpPr/>
                <p:nvPr/>
              </p:nvSpPr>
              <p:spPr>
                <a:xfrm>
                  <a:off x="5960177" y="3642946"/>
                  <a:ext cx="21173" cy="5293"/>
                </a:xfrm>
                <a:custGeom>
                  <a:avLst/>
                  <a:gdLst>
                    <a:gd name="connsiteX0" fmla="*/ 0 w 21172"/>
                    <a:gd name="connsiteY0" fmla="*/ 0 h 0"/>
                    <a:gd name="connsiteX1" fmla="*/ 22390 w 21172"/>
                    <a:gd name="connsiteY1" fmla="*/ 0 h 0"/>
                  </a:gdLst>
                  <a:ahLst/>
                  <a:cxnLst>
                    <a:cxn ang="0">
                      <a:pos x="connsiteX0" y="connsiteY0"/>
                    </a:cxn>
                    <a:cxn ang="0">
                      <a:pos x="connsiteX1" y="connsiteY1"/>
                    </a:cxn>
                  </a:cxnLst>
                  <a:rect l="l" t="t" r="r" b="b"/>
                  <a:pathLst>
                    <a:path w="21172">
                      <a:moveTo>
                        <a:pt x="0" y="0"/>
                      </a:moveTo>
                      <a:lnTo>
                        <a:pt x="22390" y="0"/>
                      </a:lnTo>
                    </a:path>
                  </a:pathLst>
                </a:custGeom>
                <a:ln w="15865" cap="flat">
                  <a:solidFill>
                    <a:srgbClr val="FFFFFF"/>
                  </a:solidFill>
                  <a:prstDash val="solid"/>
                  <a:miter/>
                </a:ln>
              </p:spPr>
              <p:txBody>
                <a:bodyPr rtlCol="0" anchor="ctr"/>
                <a:lstStyle/>
                <a:p>
                  <a:endParaRPr lang="en-IN" sz="1797"/>
                </a:p>
              </p:txBody>
            </p:sp>
            <p:sp>
              <p:nvSpPr>
                <p:cNvPr id="140" name="Freeform: Shape 139">
                  <a:extLst>
                    <a:ext uri="{FF2B5EF4-FFF2-40B4-BE49-F238E27FC236}">
                      <a16:creationId xmlns:a16="http://schemas.microsoft.com/office/drawing/2014/main" id="{5DAA71B9-123F-476A-81F4-75B1E899D903}"/>
                    </a:ext>
                  </a:extLst>
                </p:cNvPr>
                <p:cNvSpPr/>
                <p:nvPr/>
              </p:nvSpPr>
              <p:spPr>
                <a:xfrm>
                  <a:off x="5960177" y="3583292"/>
                  <a:ext cx="21173" cy="5293"/>
                </a:xfrm>
                <a:custGeom>
                  <a:avLst/>
                  <a:gdLst>
                    <a:gd name="connsiteX0" fmla="*/ 0 w 21172"/>
                    <a:gd name="connsiteY0" fmla="*/ 0 h 0"/>
                    <a:gd name="connsiteX1" fmla="*/ 22390 w 21172"/>
                    <a:gd name="connsiteY1" fmla="*/ 0 h 0"/>
                  </a:gdLst>
                  <a:ahLst/>
                  <a:cxnLst>
                    <a:cxn ang="0">
                      <a:pos x="connsiteX0" y="connsiteY0"/>
                    </a:cxn>
                    <a:cxn ang="0">
                      <a:pos x="connsiteX1" y="connsiteY1"/>
                    </a:cxn>
                  </a:cxnLst>
                  <a:rect l="l" t="t" r="r" b="b"/>
                  <a:pathLst>
                    <a:path w="21172">
                      <a:moveTo>
                        <a:pt x="0" y="0"/>
                      </a:moveTo>
                      <a:lnTo>
                        <a:pt x="22390" y="0"/>
                      </a:lnTo>
                    </a:path>
                  </a:pathLst>
                </a:custGeom>
                <a:ln w="15865" cap="flat">
                  <a:solidFill>
                    <a:srgbClr val="FFFFFF"/>
                  </a:solidFill>
                  <a:prstDash val="solid"/>
                  <a:miter/>
                </a:ln>
              </p:spPr>
              <p:txBody>
                <a:bodyPr rtlCol="0" anchor="ctr"/>
                <a:lstStyle/>
                <a:p>
                  <a:endParaRPr lang="en-IN" sz="1797"/>
                </a:p>
              </p:txBody>
            </p:sp>
          </p:grpSp>
        </p:grpSp>
        <p:sp>
          <p:nvSpPr>
            <p:cNvPr id="10" name="Freeform: Shape 9">
              <a:extLst>
                <a:ext uri="{FF2B5EF4-FFF2-40B4-BE49-F238E27FC236}">
                  <a16:creationId xmlns:a16="http://schemas.microsoft.com/office/drawing/2014/main" id="{089DDBD0-7AAE-4BE6-B71E-45809712AFF3}"/>
                </a:ext>
              </a:extLst>
            </p:cNvPr>
            <p:cNvSpPr/>
            <p:nvPr/>
          </p:nvSpPr>
          <p:spPr>
            <a:xfrm>
              <a:off x="5273508" y="2728112"/>
              <a:ext cx="1809519" cy="1809519"/>
            </a:xfrm>
            <a:custGeom>
              <a:avLst/>
              <a:gdLst>
                <a:gd name="connsiteX0" fmla="*/ 1775650 w 1773214"/>
                <a:gd name="connsiteY0" fmla="*/ 887825 h 1773214"/>
                <a:gd name="connsiteX1" fmla="*/ 887825 w 1773214"/>
                <a:gd name="connsiteY1" fmla="*/ 1775650 h 1773214"/>
                <a:gd name="connsiteX2" fmla="*/ 0 w 1773214"/>
                <a:gd name="connsiteY2" fmla="*/ 887825 h 1773214"/>
                <a:gd name="connsiteX3" fmla="*/ 887825 w 1773214"/>
                <a:gd name="connsiteY3" fmla="*/ 0 h 1773214"/>
                <a:gd name="connsiteX4" fmla="*/ 1775650 w 1773214"/>
                <a:gd name="connsiteY4" fmla="*/ 887825 h 1773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214" h="1773214">
                  <a:moveTo>
                    <a:pt x="1775650" y="887825"/>
                  </a:moveTo>
                  <a:cubicBezTo>
                    <a:pt x="1775650" y="1378157"/>
                    <a:pt x="1378157" y="1775650"/>
                    <a:pt x="887825" y="1775650"/>
                  </a:cubicBezTo>
                  <a:cubicBezTo>
                    <a:pt x="397493" y="1775650"/>
                    <a:pt x="0" y="1378157"/>
                    <a:pt x="0" y="887825"/>
                  </a:cubicBezTo>
                  <a:cubicBezTo>
                    <a:pt x="0" y="397493"/>
                    <a:pt x="397493" y="0"/>
                    <a:pt x="887825" y="0"/>
                  </a:cubicBezTo>
                  <a:cubicBezTo>
                    <a:pt x="1378157" y="0"/>
                    <a:pt x="1775650" y="397493"/>
                    <a:pt x="1775650" y="887825"/>
                  </a:cubicBezTo>
                  <a:close/>
                </a:path>
              </a:pathLst>
            </a:custGeom>
            <a:noFill/>
            <a:ln w="12700" cap="flat">
              <a:solidFill>
                <a:srgbClr val="00C1D5"/>
              </a:solidFill>
              <a:prstDash val="solid"/>
              <a:miter/>
            </a:ln>
          </p:spPr>
          <p:txBody>
            <a:bodyPr rtlCol="0" anchor="ctr"/>
            <a:lstStyle/>
            <a:p>
              <a:endParaRPr lang="en-IN" sz="1797"/>
            </a:p>
          </p:txBody>
        </p:sp>
        <p:grpSp>
          <p:nvGrpSpPr>
            <p:cNvPr id="11" name="Graphic 3">
              <a:extLst>
                <a:ext uri="{FF2B5EF4-FFF2-40B4-BE49-F238E27FC236}">
                  <a16:creationId xmlns:a16="http://schemas.microsoft.com/office/drawing/2014/main" id="{9A2926EE-A296-4B17-8403-104EF8C84A23}"/>
                </a:ext>
              </a:extLst>
            </p:cNvPr>
            <p:cNvGrpSpPr/>
            <p:nvPr/>
          </p:nvGrpSpPr>
          <p:grpSpPr>
            <a:xfrm>
              <a:off x="7472424" y="3693314"/>
              <a:ext cx="432124" cy="432123"/>
              <a:chOff x="7361388" y="3806029"/>
              <a:chExt cx="423454" cy="423454"/>
            </a:xfrm>
            <a:solidFill>
              <a:schemeClr val="accent1"/>
            </a:solidFill>
          </p:grpSpPr>
          <p:grpSp>
            <p:nvGrpSpPr>
              <p:cNvPr id="118" name="Graphic 3">
                <a:extLst>
                  <a:ext uri="{FF2B5EF4-FFF2-40B4-BE49-F238E27FC236}">
                    <a16:creationId xmlns:a16="http://schemas.microsoft.com/office/drawing/2014/main" id="{485DF23C-FA93-4A78-ACCA-821872C4B551}"/>
                  </a:ext>
                </a:extLst>
              </p:cNvPr>
              <p:cNvGrpSpPr/>
              <p:nvPr/>
            </p:nvGrpSpPr>
            <p:grpSpPr>
              <a:xfrm>
                <a:off x="7361388" y="3806029"/>
                <a:ext cx="423454" cy="423454"/>
                <a:chOff x="7361388" y="3806029"/>
                <a:chExt cx="423454" cy="423454"/>
              </a:xfrm>
              <a:solidFill>
                <a:schemeClr val="accent1"/>
              </a:solidFill>
            </p:grpSpPr>
            <p:sp>
              <p:nvSpPr>
                <p:cNvPr id="119" name="Freeform: Shape 118">
                  <a:extLst>
                    <a:ext uri="{FF2B5EF4-FFF2-40B4-BE49-F238E27FC236}">
                      <a16:creationId xmlns:a16="http://schemas.microsoft.com/office/drawing/2014/main" id="{07EB89B4-E44E-4153-B274-A25448B56CD8}"/>
                    </a:ext>
                  </a:extLst>
                </p:cNvPr>
                <p:cNvSpPr/>
                <p:nvPr/>
              </p:nvSpPr>
              <p:spPr>
                <a:xfrm>
                  <a:off x="7361388" y="3806029"/>
                  <a:ext cx="423454" cy="423454"/>
                </a:xfrm>
                <a:custGeom>
                  <a:avLst/>
                  <a:gdLst>
                    <a:gd name="connsiteX0" fmla="*/ 427477 w 423454"/>
                    <a:gd name="connsiteY0" fmla="*/ 213739 h 423454"/>
                    <a:gd name="connsiteX1" fmla="*/ 213739 w 423454"/>
                    <a:gd name="connsiteY1" fmla="*/ 427477 h 423454"/>
                    <a:gd name="connsiteX2" fmla="*/ 0 w 423454"/>
                    <a:gd name="connsiteY2" fmla="*/ 213739 h 423454"/>
                    <a:gd name="connsiteX3" fmla="*/ 213739 w 423454"/>
                    <a:gd name="connsiteY3" fmla="*/ 0 h 423454"/>
                    <a:gd name="connsiteX4" fmla="*/ 427477 w 423454"/>
                    <a:gd name="connsiteY4" fmla="*/ 213739 h 423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54" h="423454">
                      <a:moveTo>
                        <a:pt x="427477" y="213739"/>
                      </a:moveTo>
                      <a:cubicBezTo>
                        <a:pt x="427477" y="331783"/>
                        <a:pt x="331783" y="427477"/>
                        <a:pt x="213739" y="427477"/>
                      </a:cubicBezTo>
                      <a:cubicBezTo>
                        <a:pt x="95694" y="427477"/>
                        <a:pt x="0" y="331783"/>
                        <a:pt x="0" y="213739"/>
                      </a:cubicBezTo>
                      <a:cubicBezTo>
                        <a:pt x="0" y="95694"/>
                        <a:pt x="95694" y="0"/>
                        <a:pt x="213739" y="0"/>
                      </a:cubicBezTo>
                      <a:cubicBezTo>
                        <a:pt x="331783" y="0"/>
                        <a:pt x="427477" y="95694"/>
                        <a:pt x="427477" y="213739"/>
                      </a:cubicBezTo>
                      <a:close/>
                    </a:path>
                  </a:pathLst>
                </a:custGeom>
                <a:solidFill>
                  <a:srgbClr val="FFFFFF"/>
                </a:solidFill>
                <a:ln w="12700" cap="flat">
                  <a:solidFill>
                    <a:srgbClr val="00C1D5"/>
                  </a:solidFill>
                  <a:prstDash val="solid"/>
                  <a:miter/>
                </a:ln>
              </p:spPr>
              <p:txBody>
                <a:bodyPr rtlCol="0" anchor="ctr"/>
                <a:lstStyle/>
                <a:p>
                  <a:endParaRPr lang="en-IN" sz="1797"/>
                </a:p>
              </p:txBody>
            </p:sp>
            <p:sp>
              <p:nvSpPr>
                <p:cNvPr id="120" name="Freeform: Shape 119">
                  <a:extLst>
                    <a:ext uri="{FF2B5EF4-FFF2-40B4-BE49-F238E27FC236}">
                      <a16:creationId xmlns:a16="http://schemas.microsoft.com/office/drawing/2014/main" id="{DD6DE60B-7D62-46AD-B373-3C301DB64599}"/>
                    </a:ext>
                  </a:extLst>
                </p:cNvPr>
                <p:cNvSpPr/>
                <p:nvPr/>
              </p:nvSpPr>
              <p:spPr>
                <a:xfrm>
                  <a:off x="7452589" y="3948680"/>
                  <a:ext cx="243486" cy="142916"/>
                </a:xfrm>
                <a:custGeom>
                  <a:avLst/>
                  <a:gdLst>
                    <a:gd name="connsiteX0" fmla="*/ 157949 w 243486"/>
                    <a:gd name="connsiteY0" fmla="*/ 10639 h 142915"/>
                    <a:gd name="connsiteX1" fmla="*/ 158267 w 243486"/>
                    <a:gd name="connsiteY1" fmla="*/ 10639 h 142915"/>
                    <a:gd name="connsiteX2" fmla="*/ 200612 w 243486"/>
                    <a:gd name="connsiteY2" fmla="*/ 52932 h 142915"/>
                    <a:gd name="connsiteX3" fmla="*/ 201565 w 243486"/>
                    <a:gd name="connsiteY3" fmla="*/ 61666 h 142915"/>
                    <a:gd name="connsiteX4" fmla="*/ 210298 w 243486"/>
                    <a:gd name="connsiteY4" fmla="*/ 62354 h 142915"/>
                    <a:gd name="connsiteX5" fmla="*/ 235494 w 243486"/>
                    <a:gd name="connsiteY5" fmla="*/ 95701 h 142915"/>
                    <a:gd name="connsiteX6" fmla="*/ 208499 w 243486"/>
                    <a:gd name="connsiteY6" fmla="*/ 128730 h 142915"/>
                    <a:gd name="connsiteX7" fmla="*/ 123914 w 243486"/>
                    <a:gd name="connsiteY7" fmla="*/ 130583 h 142915"/>
                    <a:gd name="connsiteX8" fmla="*/ 38641 w 243486"/>
                    <a:gd name="connsiteY8" fmla="*/ 132435 h 142915"/>
                    <a:gd name="connsiteX9" fmla="*/ 10746 w 243486"/>
                    <a:gd name="connsiteY9" fmla="*/ 104964 h 142915"/>
                    <a:gd name="connsiteX10" fmla="*/ 36418 w 243486"/>
                    <a:gd name="connsiteY10" fmla="*/ 79451 h 142915"/>
                    <a:gd name="connsiteX11" fmla="*/ 42717 w 243486"/>
                    <a:gd name="connsiteY11" fmla="*/ 80192 h 142915"/>
                    <a:gd name="connsiteX12" fmla="*/ 53620 w 243486"/>
                    <a:gd name="connsiteY12" fmla="*/ 82997 h 142915"/>
                    <a:gd name="connsiteX13" fmla="*/ 55791 w 243486"/>
                    <a:gd name="connsiteY13" fmla="*/ 71987 h 142915"/>
                    <a:gd name="connsiteX14" fmla="*/ 90037 w 243486"/>
                    <a:gd name="connsiteY14" fmla="*/ 43510 h 142915"/>
                    <a:gd name="connsiteX15" fmla="*/ 104170 w 243486"/>
                    <a:gd name="connsiteY15" fmla="*/ 46580 h 142915"/>
                    <a:gd name="connsiteX16" fmla="*/ 114598 w 243486"/>
                    <a:gd name="connsiteY16" fmla="*/ 51397 h 142915"/>
                    <a:gd name="connsiteX17" fmla="*/ 118568 w 243486"/>
                    <a:gd name="connsiteY17" fmla="*/ 40599 h 142915"/>
                    <a:gd name="connsiteX18" fmla="*/ 157949 w 243486"/>
                    <a:gd name="connsiteY18" fmla="*/ 10639 h 142915"/>
                    <a:gd name="connsiteX19" fmla="*/ 157949 w 243486"/>
                    <a:gd name="connsiteY19" fmla="*/ 53 h 142915"/>
                    <a:gd name="connsiteX20" fmla="*/ 108458 w 243486"/>
                    <a:gd name="connsiteY20" fmla="*/ 36947 h 142915"/>
                    <a:gd name="connsiteX21" fmla="*/ 89984 w 243486"/>
                    <a:gd name="connsiteY21" fmla="*/ 32871 h 142915"/>
                    <a:gd name="connsiteX22" fmla="*/ 89720 w 243486"/>
                    <a:gd name="connsiteY22" fmla="*/ 32871 h 142915"/>
                    <a:gd name="connsiteX23" fmla="*/ 45257 w 243486"/>
                    <a:gd name="connsiteY23" fmla="*/ 69870 h 142915"/>
                    <a:gd name="connsiteX24" fmla="*/ 36312 w 243486"/>
                    <a:gd name="connsiteY24" fmla="*/ 68759 h 142915"/>
                    <a:gd name="connsiteX25" fmla="*/ 36100 w 243486"/>
                    <a:gd name="connsiteY25" fmla="*/ 68759 h 142915"/>
                    <a:gd name="connsiteX26" fmla="*/ 0 w 243486"/>
                    <a:gd name="connsiteY26" fmla="*/ 104805 h 142915"/>
                    <a:gd name="connsiteX27" fmla="*/ 38429 w 243486"/>
                    <a:gd name="connsiteY27" fmla="*/ 142916 h 142915"/>
                    <a:gd name="connsiteX28" fmla="*/ 38429 w 243486"/>
                    <a:gd name="connsiteY28" fmla="*/ 142916 h 142915"/>
                    <a:gd name="connsiteX29" fmla="*/ 208393 w 243486"/>
                    <a:gd name="connsiteY29" fmla="*/ 139211 h 142915"/>
                    <a:gd name="connsiteX30" fmla="*/ 208393 w 243486"/>
                    <a:gd name="connsiteY30" fmla="*/ 139211 h 142915"/>
                    <a:gd name="connsiteX31" fmla="*/ 208605 w 243486"/>
                    <a:gd name="connsiteY31" fmla="*/ 139211 h 142915"/>
                    <a:gd name="connsiteX32" fmla="*/ 245975 w 243486"/>
                    <a:gd name="connsiteY32" fmla="*/ 95648 h 142915"/>
                    <a:gd name="connsiteX33" fmla="*/ 211039 w 243486"/>
                    <a:gd name="connsiteY33" fmla="*/ 51714 h 142915"/>
                    <a:gd name="connsiteX34" fmla="*/ 158267 w 243486"/>
                    <a:gd name="connsiteY34" fmla="*/ 0 h 142915"/>
                    <a:gd name="connsiteX35" fmla="*/ 157949 w 243486"/>
                    <a:gd name="connsiteY35" fmla="*/ 53 h 142915"/>
                    <a:gd name="connsiteX36" fmla="*/ 157949 w 243486"/>
                    <a:gd name="connsiteY36" fmla="*/ 53 h 14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3486" h="142915">
                      <a:moveTo>
                        <a:pt x="157949" y="10639"/>
                      </a:moveTo>
                      <a:lnTo>
                        <a:pt x="158267" y="10639"/>
                      </a:lnTo>
                      <a:cubicBezTo>
                        <a:pt x="179757" y="10745"/>
                        <a:pt x="197912" y="28954"/>
                        <a:pt x="200612" y="52932"/>
                      </a:cubicBezTo>
                      <a:lnTo>
                        <a:pt x="201565" y="61666"/>
                      </a:lnTo>
                      <a:lnTo>
                        <a:pt x="210298" y="62354"/>
                      </a:lnTo>
                      <a:cubicBezTo>
                        <a:pt x="224537" y="63465"/>
                        <a:pt x="235600" y="78074"/>
                        <a:pt x="235494" y="95701"/>
                      </a:cubicBezTo>
                      <a:cubicBezTo>
                        <a:pt x="235441" y="113909"/>
                        <a:pt x="223426" y="128730"/>
                        <a:pt x="208499" y="128730"/>
                      </a:cubicBezTo>
                      <a:cubicBezTo>
                        <a:pt x="205535" y="128730"/>
                        <a:pt x="173035" y="129471"/>
                        <a:pt x="123914" y="130583"/>
                      </a:cubicBezTo>
                      <a:cubicBezTo>
                        <a:pt x="85326" y="131483"/>
                        <a:pt x="41605" y="132435"/>
                        <a:pt x="38641" y="132435"/>
                      </a:cubicBezTo>
                      <a:cubicBezTo>
                        <a:pt x="24244" y="132329"/>
                        <a:pt x="10693" y="118938"/>
                        <a:pt x="10746" y="104964"/>
                      </a:cubicBezTo>
                      <a:cubicBezTo>
                        <a:pt x="10799" y="90884"/>
                        <a:pt x="22232" y="79451"/>
                        <a:pt x="36418" y="79451"/>
                      </a:cubicBezTo>
                      <a:cubicBezTo>
                        <a:pt x="38641" y="79451"/>
                        <a:pt x="40758" y="79715"/>
                        <a:pt x="42717" y="80192"/>
                      </a:cubicBezTo>
                      <a:lnTo>
                        <a:pt x="53620" y="82997"/>
                      </a:lnTo>
                      <a:lnTo>
                        <a:pt x="55791" y="71987"/>
                      </a:lnTo>
                      <a:cubicBezTo>
                        <a:pt x="59020" y="55473"/>
                        <a:pt x="73311" y="43510"/>
                        <a:pt x="90037" y="43510"/>
                      </a:cubicBezTo>
                      <a:cubicBezTo>
                        <a:pt x="95066" y="43563"/>
                        <a:pt x="99830" y="44569"/>
                        <a:pt x="104170" y="46580"/>
                      </a:cubicBezTo>
                      <a:lnTo>
                        <a:pt x="114598" y="51397"/>
                      </a:lnTo>
                      <a:lnTo>
                        <a:pt x="118568" y="40599"/>
                      </a:lnTo>
                      <a:cubicBezTo>
                        <a:pt x="125025" y="22390"/>
                        <a:pt x="140588" y="10639"/>
                        <a:pt x="157949" y="10639"/>
                      </a:cubicBezTo>
                      <a:moveTo>
                        <a:pt x="157949" y="53"/>
                      </a:moveTo>
                      <a:cubicBezTo>
                        <a:pt x="135559" y="53"/>
                        <a:pt x="116397" y="15297"/>
                        <a:pt x="108458" y="36947"/>
                      </a:cubicBezTo>
                      <a:cubicBezTo>
                        <a:pt x="102794" y="34353"/>
                        <a:pt x="96601" y="32977"/>
                        <a:pt x="89984" y="32871"/>
                      </a:cubicBezTo>
                      <a:cubicBezTo>
                        <a:pt x="89879" y="32871"/>
                        <a:pt x="89826" y="32871"/>
                        <a:pt x="89720" y="32871"/>
                      </a:cubicBezTo>
                      <a:cubicBezTo>
                        <a:pt x="67647" y="32871"/>
                        <a:pt x="49333" y="48750"/>
                        <a:pt x="45257" y="69870"/>
                      </a:cubicBezTo>
                      <a:cubicBezTo>
                        <a:pt x="42399" y="69129"/>
                        <a:pt x="39382" y="68759"/>
                        <a:pt x="36312" y="68759"/>
                      </a:cubicBezTo>
                      <a:cubicBezTo>
                        <a:pt x="36259" y="68759"/>
                        <a:pt x="36206" y="68759"/>
                        <a:pt x="36100" y="68759"/>
                      </a:cubicBezTo>
                      <a:cubicBezTo>
                        <a:pt x="16251" y="68759"/>
                        <a:pt x="106" y="84903"/>
                        <a:pt x="0" y="104805"/>
                      </a:cubicBezTo>
                      <a:cubicBezTo>
                        <a:pt x="-106" y="124813"/>
                        <a:pt x="18474" y="142757"/>
                        <a:pt x="38429" y="142916"/>
                      </a:cubicBezTo>
                      <a:cubicBezTo>
                        <a:pt x="38429" y="142916"/>
                        <a:pt x="38429" y="142916"/>
                        <a:pt x="38429" y="142916"/>
                      </a:cubicBezTo>
                      <a:cubicBezTo>
                        <a:pt x="44781" y="142916"/>
                        <a:pt x="202147" y="139211"/>
                        <a:pt x="208393" y="139211"/>
                      </a:cubicBezTo>
                      <a:cubicBezTo>
                        <a:pt x="208393" y="139211"/>
                        <a:pt x="208393" y="139211"/>
                        <a:pt x="208393" y="139211"/>
                      </a:cubicBezTo>
                      <a:cubicBezTo>
                        <a:pt x="208446" y="139211"/>
                        <a:pt x="208552" y="139211"/>
                        <a:pt x="208605" y="139211"/>
                      </a:cubicBezTo>
                      <a:cubicBezTo>
                        <a:pt x="229142" y="139211"/>
                        <a:pt x="245869" y="119679"/>
                        <a:pt x="245975" y="95648"/>
                      </a:cubicBezTo>
                      <a:cubicBezTo>
                        <a:pt x="246133" y="72252"/>
                        <a:pt x="230625" y="53197"/>
                        <a:pt x="211039" y="51714"/>
                      </a:cubicBezTo>
                      <a:cubicBezTo>
                        <a:pt x="207811" y="22655"/>
                        <a:pt x="185474" y="106"/>
                        <a:pt x="158267" y="0"/>
                      </a:cubicBezTo>
                      <a:cubicBezTo>
                        <a:pt x="158161" y="53"/>
                        <a:pt x="158055" y="53"/>
                        <a:pt x="157949" y="53"/>
                      </a:cubicBezTo>
                      <a:lnTo>
                        <a:pt x="157949" y="53"/>
                      </a:lnTo>
                      <a:close/>
                    </a:path>
                  </a:pathLst>
                </a:custGeom>
                <a:solidFill>
                  <a:srgbClr val="00C1D5"/>
                </a:solidFill>
                <a:ln w="5288" cap="flat">
                  <a:noFill/>
                  <a:prstDash val="solid"/>
                  <a:miter/>
                </a:ln>
              </p:spPr>
              <p:txBody>
                <a:bodyPr rtlCol="0" anchor="ctr"/>
                <a:lstStyle/>
                <a:p>
                  <a:endParaRPr lang="en-IN" sz="1797"/>
                </a:p>
              </p:txBody>
            </p:sp>
          </p:grpSp>
        </p:grpSp>
        <p:grpSp>
          <p:nvGrpSpPr>
            <p:cNvPr id="12" name="Graphic 3">
              <a:extLst>
                <a:ext uri="{FF2B5EF4-FFF2-40B4-BE49-F238E27FC236}">
                  <a16:creationId xmlns:a16="http://schemas.microsoft.com/office/drawing/2014/main" id="{02C13D5B-5AF2-4047-94EE-6D64609E717A}"/>
                </a:ext>
              </a:extLst>
            </p:cNvPr>
            <p:cNvGrpSpPr/>
            <p:nvPr/>
          </p:nvGrpSpPr>
          <p:grpSpPr>
            <a:xfrm>
              <a:off x="4447557" y="3693314"/>
              <a:ext cx="432124" cy="432123"/>
              <a:chOff x="4397208" y="3806029"/>
              <a:chExt cx="423454" cy="423454"/>
            </a:xfrm>
            <a:solidFill>
              <a:schemeClr val="accent1"/>
            </a:solidFill>
          </p:grpSpPr>
          <p:grpSp>
            <p:nvGrpSpPr>
              <p:cNvPr id="55" name="Graphic 3">
                <a:extLst>
                  <a:ext uri="{FF2B5EF4-FFF2-40B4-BE49-F238E27FC236}">
                    <a16:creationId xmlns:a16="http://schemas.microsoft.com/office/drawing/2014/main" id="{5FD54857-B0BD-4ADB-9B76-DAE9ED686E36}"/>
                  </a:ext>
                </a:extLst>
              </p:cNvPr>
              <p:cNvGrpSpPr/>
              <p:nvPr/>
            </p:nvGrpSpPr>
            <p:grpSpPr>
              <a:xfrm>
                <a:off x="4397208" y="3806029"/>
                <a:ext cx="423454" cy="423454"/>
                <a:chOff x="4397208" y="3806029"/>
                <a:chExt cx="423454" cy="423454"/>
              </a:xfrm>
              <a:solidFill>
                <a:schemeClr val="accent1"/>
              </a:solidFill>
            </p:grpSpPr>
            <p:sp>
              <p:nvSpPr>
                <p:cNvPr id="56" name="Freeform: Shape 55">
                  <a:extLst>
                    <a:ext uri="{FF2B5EF4-FFF2-40B4-BE49-F238E27FC236}">
                      <a16:creationId xmlns:a16="http://schemas.microsoft.com/office/drawing/2014/main" id="{F25E6DC4-8B74-4D85-875F-F0B5414DB42B}"/>
                    </a:ext>
                  </a:extLst>
                </p:cNvPr>
                <p:cNvSpPr/>
                <p:nvPr/>
              </p:nvSpPr>
              <p:spPr>
                <a:xfrm>
                  <a:off x="4397208" y="3806029"/>
                  <a:ext cx="423454" cy="423454"/>
                </a:xfrm>
                <a:custGeom>
                  <a:avLst/>
                  <a:gdLst>
                    <a:gd name="connsiteX0" fmla="*/ 427477 w 423454"/>
                    <a:gd name="connsiteY0" fmla="*/ 213739 h 423454"/>
                    <a:gd name="connsiteX1" fmla="*/ 213739 w 423454"/>
                    <a:gd name="connsiteY1" fmla="*/ 427477 h 423454"/>
                    <a:gd name="connsiteX2" fmla="*/ 0 w 423454"/>
                    <a:gd name="connsiteY2" fmla="*/ 213739 h 423454"/>
                    <a:gd name="connsiteX3" fmla="*/ 213739 w 423454"/>
                    <a:gd name="connsiteY3" fmla="*/ 0 h 423454"/>
                    <a:gd name="connsiteX4" fmla="*/ 427477 w 423454"/>
                    <a:gd name="connsiteY4" fmla="*/ 213739 h 423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54" h="423454">
                      <a:moveTo>
                        <a:pt x="427477" y="213739"/>
                      </a:moveTo>
                      <a:cubicBezTo>
                        <a:pt x="427477" y="331783"/>
                        <a:pt x="331783" y="427477"/>
                        <a:pt x="213739" y="427477"/>
                      </a:cubicBezTo>
                      <a:cubicBezTo>
                        <a:pt x="95694" y="427477"/>
                        <a:pt x="0" y="331783"/>
                        <a:pt x="0" y="213739"/>
                      </a:cubicBezTo>
                      <a:cubicBezTo>
                        <a:pt x="0" y="95694"/>
                        <a:pt x="95694" y="0"/>
                        <a:pt x="213739" y="0"/>
                      </a:cubicBezTo>
                      <a:cubicBezTo>
                        <a:pt x="331783" y="0"/>
                        <a:pt x="427477" y="95694"/>
                        <a:pt x="427477" y="213739"/>
                      </a:cubicBezTo>
                      <a:close/>
                    </a:path>
                  </a:pathLst>
                </a:custGeom>
                <a:solidFill>
                  <a:srgbClr val="FFFFFF"/>
                </a:solidFill>
                <a:ln w="12700" cap="flat">
                  <a:solidFill>
                    <a:srgbClr val="00C1D5"/>
                  </a:solidFill>
                  <a:prstDash val="solid"/>
                  <a:miter/>
                </a:ln>
              </p:spPr>
              <p:txBody>
                <a:bodyPr rtlCol="0" anchor="ctr"/>
                <a:lstStyle/>
                <a:p>
                  <a:endParaRPr lang="en-IN" sz="1797"/>
                </a:p>
              </p:txBody>
            </p:sp>
            <p:grpSp>
              <p:nvGrpSpPr>
                <p:cNvPr id="57" name="Graphic 3">
                  <a:extLst>
                    <a:ext uri="{FF2B5EF4-FFF2-40B4-BE49-F238E27FC236}">
                      <a16:creationId xmlns:a16="http://schemas.microsoft.com/office/drawing/2014/main" id="{1FD99759-8FAD-4F91-97AF-D9B80D2BEA5F}"/>
                    </a:ext>
                  </a:extLst>
                </p:cNvPr>
                <p:cNvGrpSpPr/>
                <p:nvPr/>
              </p:nvGrpSpPr>
              <p:grpSpPr>
                <a:xfrm>
                  <a:off x="4478405" y="3948839"/>
                  <a:ext cx="260424" cy="143233"/>
                  <a:chOff x="4478405" y="3948839"/>
                  <a:chExt cx="260424" cy="143233"/>
                </a:xfrm>
                <a:solidFill>
                  <a:schemeClr val="accent1"/>
                </a:solidFill>
              </p:grpSpPr>
              <p:grpSp>
                <p:nvGrpSpPr>
                  <p:cNvPr id="58" name="Graphic 3">
                    <a:extLst>
                      <a:ext uri="{FF2B5EF4-FFF2-40B4-BE49-F238E27FC236}">
                        <a16:creationId xmlns:a16="http://schemas.microsoft.com/office/drawing/2014/main" id="{9989C88F-D2B9-4154-8EAB-A31E05B866FB}"/>
                      </a:ext>
                    </a:extLst>
                  </p:cNvPr>
                  <p:cNvGrpSpPr/>
                  <p:nvPr/>
                </p:nvGrpSpPr>
                <p:grpSpPr>
                  <a:xfrm>
                    <a:off x="4478405" y="3951062"/>
                    <a:ext cx="121743" cy="141010"/>
                    <a:chOff x="4478405" y="3951062"/>
                    <a:chExt cx="121743" cy="141010"/>
                  </a:xfrm>
                  <a:solidFill>
                    <a:schemeClr val="accent1"/>
                  </a:solidFill>
                </p:grpSpPr>
                <p:sp>
                  <p:nvSpPr>
                    <p:cNvPr id="87" name="Freeform: Shape 86">
                      <a:extLst>
                        <a:ext uri="{FF2B5EF4-FFF2-40B4-BE49-F238E27FC236}">
                          <a16:creationId xmlns:a16="http://schemas.microsoft.com/office/drawing/2014/main" id="{420345B6-FA10-47EF-AE31-638DD498D747}"/>
                        </a:ext>
                      </a:extLst>
                    </p:cNvPr>
                    <p:cNvSpPr/>
                    <p:nvPr/>
                  </p:nvSpPr>
                  <p:spPr>
                    <a:xfrm>
                      <a:off x="4486186" y="3951062"/>
                      <a:ext cx="47639" cy="137623"/>
                    </a:xfrm>
                    <a:custGeom>
                      <a:avLst/>
                      <a:gdLst>
                        <a:gd name="connsiteX0" fmla="*/ 1588 w 47638"/>
                        <a:gd name="connsiteY0" fmla="*/ 138840 h 137622"/>
                        <a:gd name="connsiteX1" fmla="*/ 0 w 47638"/>
                        <a:gd name="connsiteY1" fmla="*/ 582 h 137622"/>
                        <a:gd name="connsiteX2" fmla="*/ 51608 w 47638"/>
                        <a:gd name="connsiteY2" fmla="*/ 0 h 137622"/>
                        <a:gd name="connsiteX3" fmla="*/ 52191 w 47638"/>
                        <a:gd name="connsiteY3" fmla="*/ 49809 h 137622"/>
                      </a:gdLst>
                      <a:ahLst/>
                      <a:cxnLst>
                        <a:cxn ang="0">
                          <a:pos x="connsiteX0" y="connsiteY0"/>
                        </a:cxn>
                        <a:cxn ang="0">
                          <a:pos x="connsiteX1" y="connsiteY1"/>
                        </a:cxn>
                        <a:cxn ang="0">
                          <a:pos x="connsiteX2" y="connsiteY2"/>
                        </a:cxn>
                        <a:cxn ang="0">
                          <a:pos x="connsiteX3" y="connsiteY3"/>
                        </a:cxn>
                      </a:cxnLst>
                      <a:rect l="l" t="t" r="r" b="b"/>
                      <a:pathLst>
                        <a:path w="47638" h="137622">
                          <a:moveTo>
                            <a:pt x="1588" y="138840"/>
                          </a:moveTo>
                          <a:lnTo>
                            <a:pt x="0" y="582"/>
                          </a:lnTo>
                          <a:lnTo>
                            <a:pt x="51608" y="0"/>
                          </a:lnTo>
                          <a:lnTo>
                            <a:pt x="52191" y="49809"/>
                          </a:lnTo>
                        </a:path>
                      </a:pathLst>
                    </a:custGeom>
                    <a:noFill/>
                    <a:ln w="5288" cap="flat">
                      <a:solidFill>
                        <a:srgbClr val="00C1D5"/>
                      </a:solidFill>
                      <a:prstDash val="solid"/>
                      <a:miter/>
                    </a:ln>
                  </p:spPr>
                  <p:txBody>
                    <a:bodyPr rtlCol="0" anchor="ctr"/>
                    <a:lstStyle/>
                    <a:p>
                      <a:endParaRPr lang="en-IN" sz="1797"/>
                    </a:p>
                  </p:txBody>
                </p:sp>
                <p:sp>
                  <p:nvSpPr>
                    <p:cNvPr id="88" name="Freeform: Shape 87">
                      <a:extLst>
                        <a:ext uri="{FF2B5EF4-FFF2-40B4-BE49-F238E27FC236}">
                          <a16:creationId xmlns:a16="http://schemas.microsoft.com/office/drawing/2014/main" id="{E033E90D-CE4C-4F8C-828B-058FFF7781C4}"/>
                        </a:ext>
                      </a:extLst>
                    </p:cNvPr>
                    <p:cNvSpPr/>
                    <p:nvPr/>
                  </p:nvSpPr>
                  <p:spPr>
                    <a:xfrm>
                      <a:off x="4478405" y="4086779"/>
                      <a:ext cx="121743" cy="5293"/>
                    </a:xfrm>
                    <a:custGeom>
                      <a:avLst/>
                      <a:gdLst>
                        <a:gd name="connsiteX0" fmla="*/ 0 w 121743"/>
                        <a:gd name="connsiteY0" fmla="*/ 1429 h 0"/>
                        <a:gd name="connsiteX1" fmla="*/ 125343 w 121743"/>
                        <a:gd name="connsiteY1" fmla="*/ 0 h 0"/>
                      </a:gdLst>
                      <a:ahLst/>
                      <a:cxnLst>
                        <a:cxn ang="0">
                          <a:pos x="connsiteX0" y="connsiteY0"/>
                        </a:cxn>
                        <a:cxn ang="0">
                          <a:pos x="connsiteX1" y="connsiteY1"/>
                        </a:cxn>
                      </a:cxnLst>
                      <a:rect l="l" t="t" r="r" b="b"/>
                      <a:pathLst>
                        <a:path w="121743">
                          <a:moveTo>
                            <a:pt x="0" y="1429"/>
                          </a:moveTo>
                          <a:lnTo>
                            <a:pt x="125343" y="0"/>
                          </a:lnTo>
                        </a:path>
                      </a:pathLst>
                    </a:custGeom>
                    <a:ln w="5288" cap="flat">
                      <a:solidFill>
                        <a:srgbClr val="00C1D5"/>
                      </a:solidFill>
                      <a:prstDash val="solid"/>
                      <a:miter/>
                    </a:ln>
                  </p:spPr>
                  <p:txBody>
                    <a:bodyPr rtlCol="0" anchor="ctr"/>
                    <a:lstStyle/>
                    <a:p>
                      <a:endParaRPr lang="en-IN" sz="1797"/>
                    </a:p>
                  </p:txBody>
                </p:sp>
                <p:sp>
                  <p:nvSpPr>
                    <p:cNvPr id="89" name="Freeform: Shape 88">
                      <a:extLst>
                        <a:ext uri="{FF2B5EF4-FFF2-40B4-BE49-F238E27FC236}">
                          <a16:creationId xmlns:a16="http://schemas.microsoft.com/office/drawing/2014/main" id="{61AA74B8-FB86-48A0-9270-D47A45FEEFF0}"/>
                        </a:ext>
                      </a:extLst>
                    </p:cNvPr>
                    <p:cNvSpPr/>
                    <p:nvPr/>
                  </p:nvSpPr>
                  <p:spPr>
                    <a:xfrm>
                      <a:off x="4538271" y="4009128"/>
                      <a:ext cx="52932" cy="74105"/>
                    </a:xfrm>
                    <a:custGeom>
                      <a:avLst/>
                      <a:gdLst>
                        <a:gd name="connsiteX0" fmla="*/ 794 w 52931"/>
                        <a:gd name="connsiteY0" fmla="*/ 69341 h 74104"/>
                        <a:gd name="connsiteX1" fmla="*/ 0 w 52931"/>
                        <a:gd name="connsiteY1" fmla="*/ 635 h 74104"/>
                        <a:gd name="connsiteX2" fmla="*/ 55314 w 52931"/>
                        <a:gd name="connsiteY2" fmla="*/ 0 h 74104"/>
                        <a:gd name="connsiteX3" fmla="*/ 56214 w 52931"/>
                        <a:gd name="connsiteY3" fmla="*/ 78286 h 74104"/>
                      </a:gdLst>
                      <a:ahLst/>
                      <a:cxnLst>
                        <a:cxn ang="0">
                          <a:pos x="connsiteX0" y="connsiteY0"/>
                        </a:cxn>
                        <a:cxn ang="0">
                          <a:pos x="connsiteX1" y="connsiteY1"/>
                        </a:cxn>
                        <a:cxn ang="0">
                          <a:pos x="connsiteX2" y="connsiteY2"/>
                        </a:cxn>
                        <a:cxn ang="0">
                          <a:pos x="connsiteX3" y="connsiteY3"/>
                        </a:cxn>
                      </a:cxnLst>
                      <a:rect l="l" t="t" r="r" b="b"/>
                      <a:pathLst>
                        <a:path w="52931" h="74104">
                          <a:moveTo>
                            <a:pt x="794" y="69341"/>
                          </a:moveTo>
                          <a:lnTo>
                            <a:pt x="0" y="635"/>
                          </a:lnTo>
                          <a:lnTo>
                            <a:pt x="55314" y="0"/>
                          </a:lnTo>
                          <a:lnTo>
                            <a:pt x="56214" y="78286"/>
                          </a:lnTo>
                        </a:path>
                      </a:pathLst>
                    </a:custGeom>
                    <a:noFill/>
                    <a:ln w="5288" cap="flat">
                      <a:solidFill>
                        <a:srgbClr val="00C1D5"/>
                      </a:solidFill>
                      <a:prstDash val="solid"/>
                      <a:miter/>
                    </a:ln>
                  </p:spPr>
                  <p:txBody>
                    <a:bodyPr rtlCol="0" anchor="ctr"/>
                    <a:lstStyle/>
                    <a:p>
                      <a:endParaRPr lang="en-IN" sz="1797"/>
                    </a:p>
                  </p:txBody>
                </p:sp>
                <p:sp>
                  <p:nvSpPr>
                    <p:cNvPr id="90" name="Freeform: Shape 89">
                      <a:extLst>
                        <a:ext uri="{FF2B5EF4-FFF2-40B4-BE49-F238E27FC236}">
                          <a16:creationId xmlns:a16="http://schemas.microsoft.com/office/drawing/2014/main" id="{9D9DE824-A08D-4B93-AC3E-0954E93A18C1}"/>
                        </a:ext>
                      </a:extLst>
                    </p:cNvPr>
                    <p:cNvSpPr/>
                    <p:nvPr/>
                  </p:nvSpPr>
                  <p:spPr>
                    <a:xfrm>
                      <a:off x="4495338" y="3960532"/>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91" name="Freeform: Shape 90">
                      <a:extLst>
                        <a:ext uri="{FF2B5EF4-FFF2-40B4-BE49-F238E27FC236}">
                          <a16:creationId xmlns:a16="http://schemas.microsoft.com/office/drawing/2014/main" id="{6256820C-1CAF-44FD-91DB-251203602D90}"/>
                        </a:ext>
                      </a:extLst>
                    </p:cNvPr>
                    <p:cNvSpPr/>
                    <p:nvPr/>
                  </p:nvSpPr>
                  <p:spPr>
                    <a:xfrm>
                      <a:off x="4510105" y="3960373"/>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92" name="Freeform: Shape 91">
                      <a:extLst>
                        <a:ext uri="{FF2B5EF4-FFF2-40B4-BE49-F238E27FC236}">
                          <a16:creationId xmlns:a16="http://schemas.microsoft.com/office/drawing/2014/main" id="{F8436900-A0DE-4F9B-B395-5B6566F05D20}"/>
                        </a:ext>
                      </a:extLst>
                    </p:cNvPr>
                    <p:cNvSpPr/>
                    <p:nvPr/>
                  </p:nvSpPr>
                  <p:spPr>
                    <a:xfrm>
                      <a:off x="4524873" y="3960214"/>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93" name="Freeform: Shape 92">
                      <a:extLst>
                        <a:ext uri="{FF2B5EF4-FFF2-40B4-BE49-F238E27FC236}">
                          <a16:creationId xmlns:a16="http://schemas.microsoft.com/office/drawing/2014/main" id="{F674BA08-BA80-40A0-AB58-5F17ADFDFDCA}"/>
                        </a:ext>
                      </a:extLst>
                    </p:cNvPr>
                    <p:cNvSpPr/>
                    <p:nvPr/>
                  </p:nvSpPr>
                  <p:spPr>
                    <a:xfrm>
                      <a:off x="4495549" y="3975298"/>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94" name="Freeform: Shape 93">
                      <a:extLst>
                        <a:ext uri="{FF2B5EF4-FFF2-40B4-BE49-F238E27FC236}">
                          <a16:creationId xmlns:a16="http://schemas.microsoft.com/office/drawing/2014/main" id="{14F869BC-F3F1-4E60-A8AD-5209DE890681}"/>
                        </a:ext>
                      </a:extLst>
                    </p:cNvPr>
                    <p:cNvSpPr/>
                    <p:nvPr/>
                  </p:nvSpPr>
                  <p:spPr>
                    <a:xfrm>
                      <a:off x="4510264" y="3975140"/>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95" name="Freeform: Shape 94">
                      <a:extLst>
                        <a:ext uri="{FF2B5EF4-FFF2-40B4-BE49-F238E27FC236}">
                          <a16:creationId xmlns:a16="http://schemas.microsoft.com/office/drawing/2014/main" id="{FF671983-94F0-4EA0-80D9-33169D33CB49}"/>
                        </a:ext>
                      </a:extLst>
                    </p:cNvPr>
                    <p:cNvSpPr/>
                    <p:nvPr/>
                  </p:nvSpPr>
                  <p:spPr>
                    <a:xfrm>
                      <a:off x="4525031" y="3974928"/>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96" name="Freeform: Shape 95">
                      <a:extLst>
                        <a:ext uri="{FF2B5EF4-FFF2-40B4-BE49-F238E27FC236}">
                          <a16:creationId xmlns:a16="http://schemas.microsoft.com/office/drawing/2014/main" id="{BD37DF80-8F9E-4549-94CF-ED3AD2599D1B}"/>
                        </a:ext>
                      </a:extLst>
                    </p:cNvPr>
                    <p:cNvSpPr/>
                    <p:nvPr/>
                  </p:nvSpPr>
                  <p:spPr>
                    <a:xfrm>
                      <a:off x="4495708" y="3990013"/>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97" name="Freeform: Shape 96">
                      <a:extLst>
                        <a:ext uri="{FF2B5EF4-FFF2-40B4-BE49-F238E27FC236}">
                          <a16:creationId xmlns:a16="http://schemas.microsoft.com/office/drawing/2014/main" id="{E6704075-5955-4814-9BD5-95AF37C212CF}"/>
                        </a:ext>
                      </a:extLst>
                    </p:cNvPr>
                    <p:cNvSpPr/>
                    <p:nvPr/>
                  </p:nvSpPr>
                  <p:spPr>
                    <a:xfrm>
                      <a:off x="4510422" y="3989855"/>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98" name="Freeform: Shape 97">
                      <a:extLst>
                        <a:ext uri="{FF2B5EF4-FFF2-40B4-BE49-F238E27FC236}">
                          <a16:creationId xmlns:a16="http://schemas.microsoft.com/office/drawing/2014/main" id="{14BE6019-4C46-4892-8EE8-FEE7B9FD8E59}"/>
                        </a:ext>
                      </a:extLst>
                    </p:cNvPr>
                    <p:cNvSpPr/>
                    <p:nvPr/>
                  </p:nvSpPr>
                  <p:spPr>
                    <a:xfrm>
                      <a:off x="4525190" y="3989696"/>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99" name="Freeform: Shape 98">
                      <a:extLst>
                        <a:ext uri="{FF2B5EF4-FFF2-40B4-BE49-F238E27FC236}">
                          <a16:creationId xmlns:a16="http://schemas.microsoft.com/office/drawing/2014/main" id="{1D819B89-D1FA-44AF-9A4D-F17DA470688D}"/>
                        </a:ext>
                      </a:extLst>
                    </p:cNvPr>
                    <p:cNvSpPr/>
                    <p:nvPr/>
                  </p:nvSpPr>
                  <p:spPr>
                    <a:xfrm>
                      <a:off x="4495867" y="4004781"/>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00" name="Freeform: Shape 99">
                      <a:extLst>
                        <a:ext uri="{FF2B5EF4-FFF2-40B4-BE49-F238E27FC236}">
                          <a16:creationId xmlns:a16="http://schemas.microsoft.com/office/drawing/2014/main" id="{6C2A98E3-FF86-4A0C-82FA-B36FFC778935}"/>
                        </a:ext>
                      </a:extLst>
                    </p:cNvPr>
                    <p:cNvSpPr/>
                    <p:nvPr/>
                  </p:nvSpPr>
                  <p:spPr>
                    <a:xfrm>
                      <a:off x="4510634" y="4004622"/>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01" name="Freeform: Shape 100">
                      <a:extLst>
                        <a:ext uri="{FF2B5EF4-FFF2-40B4-BE49-F238E27FC236}">
                          <a16:creationId xmlns:a16="http://schemas.microsoft.com/office/drawing/2014/main" id="{3B99CE49-818B-4E82-856D-D23C877C6991}"/>
                        </a:ext>
                      </a:extLst>
                    </p:cNvPr>
                    <p:cNvSpPr/>
                    <p:nvPr/>
                  </p:nvSpPr>
                  <p:spPr>
                    <a:xfrm>
                      <a:off x="4525349" y="4004463"/>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02" name="Freeform: Shape 101">
                      <a:extLst>
                        <a:ext uri="{FF2B5EF4-FFF2-40B4-BE49-F238E27FC236}">
                          <a16:creationId xmlns:a16="http://schemas.microsoft.com/office/drawing/2014/main" id="{C2E74C51-F987-4DBF-B419-2FDF7E0646AE}"/>
                        </a:ext>
                      </a:extLst>
                    </p:cNvPr>
                    <p:cNvSpPr/>
                    <p:nvPr/>
                  </p:nvSpPr>
                  <p:spPr>
                    <a:xfrm>
                      <a:off x="4496025" y="4019495"/>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03" name="Freeform: Shape 102">
                      <a:extLst>
                        <a:ext uri="{FF2B5EF4-FFF2-40B4-BE49-F238E27FC236}">
                          <a16:creationId xmlns:a16="http://schemas.microsoft.com/office/drawing/2014/main" id="{E6731CE1-6154-4C0F-9119-6E7357BB4B60}"/>
                        </a:ext>
                      </a:extLst>
                    </p:cNvPr>
                    <p:cNvSpPr/>
                    <p:nvPr/>
                  </p:nvSpPr>
                  <p:spPr>
                    <a:xfrm>
                      <a:off x="4510792" y="4019336"/>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04" name="Freeform: Shape 103">
                      <a:extLst>
                        <a:ext uri="{FF2B5EF4-FFF2-40B4-BE49-F238E27FC236}">
                          <a16:creationId xmlns:a16="http://schemas.microsoft.com/office/drawing/2014/main" id="{FE4B2090-0328-4310-8757-1080C5032732}"/>
                        </a:ext>
                      </a:extLst>
                    </p:cNvPr>
                    <p:cNvSpPr/>
                    <p:nvPr/>
                  </p:nvSpPr>
                  <p:spPr>
                    <a:xfrm>
                      <a:off x="4525507" y="4019178"/>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05" name="Freeform: Shape 104">
                      <a:extLst>
                        <a:ext uri="{FF2B5EF4-FFF2-40B4-BE49-F238E27FC236}">
                          <a16:creationId xmlns:a16="http://schemas.microsoft.com/office/drawing/2014/main" id="{35CD1326-AECF-4813-AF09-6D6FE4546C3A}"/>
                        </a:ext>
                      </a:extLst>
                    </p:cNvPr>
                    <p:cNvSpPr/>
                    <p:nvPr/>
                  </p:nvSpPr>
                  <p:spPr>
                    <a:xfrm>
                      <a:off x="4496184" y="4034263"/>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06" name="Freeform: Shape 105">
                      <a:extLst>
                        <a:ext uri="{FF2B5EF4-FFF2-40B4-BE49-F238E27FC236}">
                          <a16:creationId xmlns:a16="http://schemas.microsoft.com/office/drawing/2014/main" id="{49E02BAC-F169-4C0E-8B34-3558AF6BAD80}"/>
                        </a:ext>
                      </a:extLst>
                    </p:cNvPr>
                    <p:cNvSpPr/>
                    <p:nvPr/>
                  </p:nvSpPr>
                  <p:spPr>
                    <a:xfrm>
                      <a:off x="4510951" y="4034104"/>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07" name="Freeform: Shape 106">
                      <a:extLst>
                        <a:ext uri="{FF2B5EF4-FFF2-40B4-BE49-F238E27FC236}">
                          <a16:creationId xmlns:a16="http://schemas.microsoft.com/office/drawing/2014/main" id="{97BA9596-06E7-4A19-AD2A-F4F72710F8F3}"/>
                        </a:ext>
                      </a:extLst>
                    </p:cNvPr>
                    <p:cNvSpPr/>
                    <p:nvPr/>
                  </p:nvSpPr>
                  <p:spPr>
                    <a:xfrm>
                      <a:off x="4525666" y="4033945"/>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08" name="Freeform: Shape 107">
                      <a:extLst>
                        <a:ext uri="{FF2B5EF4-FFF2-40B4-BE49-F238E27FC236}">
                          <a16:creationId xmlns:a16="http://schemas.microsoft.com/office/drawing/2014/main" id="{8377F568-1F83-49EA-9871-2126B9D25754}"/>
                        </a:ext>
                      </a:extLst>
                    </p:cNvPr>
                    <p:cNvSpPr/>
                    <p:nvPr/>
                  </p:nvSpPr>
                  <p:spPr>
                    <a:xfrm>
                      <a:off x="4496343" y="4049030"/>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09" name="Freeform: Shape 108">
                      <a:extLst>
                        <a:ext uri="{FF2B5EF4-FFF2-40B4-BE49-F238E27FC236}">
                          <a16:creationId xmlns:a16="http://schemas.microsoft.com/office/drawing/2014/main" id="{F41E830A-ED6A-4650-A11A-6A1EF3C59F8C}"/>
                        </a:ext>
                      </a:extLst>
                    </p:cNvPr>
                    <p:cNvSpPr/>
                    <p:nvPr/>
                  </p:nvSpPr>
                  <p:spPr>
                    <a:xfrm>
                      <a:off x="4511110" y="4048871"/>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10" name="Freeform: Shape 109">
                      <a:extLst>
                        <a:ext uri="{FF2B5EF4-FFF2-40B4-BE49-F238E27FC236}">
                          <a16:creationId xmlns:a16="http://schemas.microsoft.com/office/drawing/2014/main" id="{19F6695F-788A-4B64-8429-82B7C4B92890}"/>
                        </a:ext>
                      </a:extLst>
                    </p:cNvPr>
                    <p:cNvSpPr/>
                    <p:nvPr/>
                  </p:nvSpPr>
                  <p:spPr>
                    <a:xfrm>
                      <a:off x="4525877" y="4048660"/>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11" name="Freeform: Shape 110">
                      <a:extLst>
                        <a:ext uri="{FF2B5EF4-FFF2-40B4-BE49-F238E27FC236}">
                          <a16:creationId xmlns:a16="http://schemas.microsoft.com/office/drawing/2014/main" id="{07840201-7140-4FA7-9EA9-CCC30E601615}"/>
                        </a:ext>
                      </a:extLst>
                    </p:cNvPr>
                    <p:cNvSpPr/>
                    <p:nvPr/>
                  </p:nvSpPr>
                  <p:spPr>
                    <a:xfrm>
                      <a:off x="4496554" y="4063744"/>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12" name="Freeform: Shape 111">
                      <a:extLst>
                        <a:ext uri="{FF2B5EF4-FFF2-40B4-BE49-F238E27FC236}">
                          <a16:creationId xmlns:a16="http://schemas.microsoft.com/office/drawing/2014/main" id="{5890D53F-AD1C-4D34-99BC-1A1E7D9D02A3}"/>
                        </a:ext>
                      </a:extLst>
                    </p:cNvPr>
                    <p:cNvSpPr/>
                    <p:nvPr/>
                  </p:nvSpPr>
                  <p:spPr>
                    <a:xfrm>
                      <a:off x="4511268" y="4063586"/>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13" name="Freeform: Shape 112">
                      <a:extLst>
                        <a:ext uri="{FF2B5EF4-FFF2-40B4-BE49-F238E27FC236}">
                          <a16:creationId xmlns:a16="http://schemas.microsoft.com/office/drawing/2014/main" id="{CD5B65EC-EF9A-4264-BB22-17522CAE209E}"/>
                        </a:ext>
                      </a:extLst>
                    </p:cNvPr>
                    <p:cNvSpPr/>
                    <p:nvPr/>
                  </p:nvSpPr>
                  <p:spPr>
                    <a:xfrm>
                      <a:off x="4526036" y="4063427"/>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14" name="Freeform: Shape 113">
                      <a:extLst>
                        <a:ext uri="{FF2B5EF4-FFF2-40B4-BE49-F238E27FC236}">
                          <a16:creationId xmlns:a16="http://schemas.microsoft.com/office/drawing/2014/main" id="{53C2D2FF-6DF8-4BD9-8927-1D93F64B3998}"/>
                        </a:ext>
                      </a:extLst>
                    </p:cNvPr>
                    <p:cNvSpPr/>
                    <p:nvPr/>
                  </p:nvSpPr>
                  <p:spPr>
                    <a:xfrm>
                      <a:off x="4551504" y="4023208"/>
                      <a:ext cx="26466" cy="5293"/>
                    </a:xfrm>
                    <a:custGeom>
                      <a:avLst/>
                      <a:gdLst>
                        <a:gd name="connsiteX0" fmla="*/ 0 w 26465"/>
                        <a:gd name="connsiteY0" fmla="*/ 371 h 0"/>
                        <a:gd name="connsiteX1" fmla="*/ 29536 w 26465"/>
                        <a:gd name="connsiteY1" fmla="*/ 0 h 0"/>
                      </a:gdLst>
                      <a:ahLst/>
                      <a:cxnLst>
                        <a:cxn ang="0">
                          <a:pos x="connsiteX0" y="connsiteY0"/>
                        </a:cxn>
                        <a:cxn ang="0">
                          <a:pos x="connsiteX1" y="connsiteY1"/>
                        </a:cxn>
                      </a:cxnLst>
                      <a:rect l="l" t="t" r="r" b="b"/>
                      <a:pathLst>
                        <a:path w="26465">
                          <a:moveTo>
                            <a:pt x="0" y="371"/>
                          </a:moveTo>
                          <a:lnTo>
                            <a:pt x="29536" y="0"/>
                          </a:lnTo>
                        </a:path>
                      </a:pathLst>
                    </a:custGeom>
                    <a:ln w="5288" cap="flat">
                      <a:solidFill>
                        <a:srgbClr val="00C1D5"/>
                      </a:solidFill>
                      <a:prstDash val="solid"/>
                      <a:miter/>
                    </a:ln>
                  </p:spPr>
                  <p:txBody>
                    <a:bodyPr rtlCol="0" anchor="ctr"/>
                    <a:lstStyle/>
                    <a:p>
                      <a:endParaRPr lang="en-IN" sz="1797"/>
                    </a:p>
                  </p:txBody>
                </p:sp>
                <p:sp>
                  <p:nvSpPr>
                    <p:cNvPr id="115" name="Freeform: Shape 114">
                      <a:extLst>
                        <a:ext uri="{FF2B5EF4-FFF2-40B4-BE49-F238E27FC236}">
                          <a16:creationId xmlns:a16="http://schemas.microsoft.com/office/drawing/2014/main" id="{A5080608-326A-4894-B854-B75D4343A901}"/>
                        </a:ext>
                      </a:extLst>
                    </p:cNvPr>
                    <p:cNvSpPr/>
                    <p:nvPr/>
                  </p:nvSpPr>
                  <p:spPr>
                    <a:xfrm>
                      <a:off x="4551716" y="4037976"/>
                      <a:ext cx="26466" cy="5293"/>
                    </a:xfrm>
                    <a:custGeom>
                      <a:avLst/>
                      <a:gdLst>
                        <a:gd name="connsiteX0" fmla="*/ 0 w 26465"/>
                        <a:gd name="connsiteY0" fmla="*/ 318 h 0"/>
                        <a:gd name="connsiteX1" fmla="*/ 29483 w 26465"/>
                        <a:gd name="connsiteY1" fmla="*/ 0 h 0"/>
                      </a:gdLst>
                      <a:ahLst/>
                      <a:cxnLst>
                        <a:cxn ang="0">
                          <a:pos x="connsiteX0" y="connsiteY0"/>
                        </a:cxn>
                        <a:cxn ang="0">
                          <a:pos x="connsiteX1" y="connsiteY1"/>
                        </a:cxn>
                      </a:cxnLst>
                      <a:rect l="l" t="t" r="r" b="b"/>
                      <a:pathLst>
                        <a:path w="26465">
                          <a:moveTo>
                            <a:pt x="0" y="318"/>
                          </a:moveTo>
                          <a:lnTo>
                            <a:pt x="29483" y="0"/>
                          </a:lnTo>
                        </a:path>
                      </a:pathLst>
                    </a:custGeom>
                    <a:ln w="5288" cap="flat">
                      <a:solidFill>
                        <a:srgbClr val="00C1D5"/>
                      </a:solidFill>
                      <a:prstDash val="solid"/>
                      <a:miter/>
                    </a:ln>
                  </p:spPr>
                  <p:txBody>
                    <a:bodyPr rtlCol="0" anchor="ctr"/>
                    <a:lstStyle/>
                    <a:p>
                      <a:endParaRPr lang="en-IN" sz="1797"/>
                    </a:p>
                  </p:txBody>
                </p:sp>
                <p:sp>
                  <p:nvSpPr>
                    <p:cNvPr id="116" name="Freeform: Shape 115">
                      <a:extLst>
                        <a:ext uri="{FF2B5EF4-FFF2-40B4-BE49-F238E27FC236}">
                          <a16:creationId xmlns:a16="http://schemas.microsoft.com/office/drawing/2014/main" id="{49DC2455-3374-40F7-94DA-DFAD1ACD8906}"/>
                        </a:ext>
                      </a:extLst>
                    </p:cNvPr>
                    <p:cNvSpPr/>
                    <p:nvPr/>
                  </p:nvSpPr>
                  <p:spPr>
                    <a:xfrm>
                      <a:off x="4551874" y="4052744"/>
                      <a:ext cx="26466" cy="5293"/>
                    </a:xfrm>
                    <a:custGeom>
                      <a:avLst/>
                      <a:gdLst>
                        <a:gd name="connsiteX0" fmla="*/ 0 w 26465"/>
                        <a:gd name="connsiteY0" fmla="*/ 318 h 0"/>
                        <a:gd name="connsiteX1" fmla="*/ 29483 w 26465"/>
                        <a:gd name="connsiteY1" fmla="*/ 0 h 0"/>
                      </a:gdLst>
                      <a:ahLst/>
                      <a:cxnLst>
                        <a:cxn ang="0">
                          <a:pos x="connsiteX0" y="connsiteY0"/>
                        </a:cxn>
                        <a:cxn ang="0">
                          <a:pos x="connsiteX1" y="connsiteY1"/>
                        </a:cxn>
                      </a:cxnLst>
                      <a:rect l="l" t="t" r="r" b="b"/>
                      <a:pathLst>
                        <a:path w="26465">
                          <a:moveTo>
                            <a:pt x="0" y="318"/>
                          </a:moveTo>
                          <a:lnTo>
                            <a:pt x="29483" y="0"/>
                          </a:lnTo>
                        </a:path>
                      </a:pathLst>
                    </a:custGeom>
                    <a:ln w="5288" cap="flat">
                      <a:solidFill>
                        <a:srgbClr val="00C1D5"/>
                      </a:solidFill>
                      <a:prstDash val="solid"/>
                      <a:miter/>
                    </a:ln>
                  </p:spPr>
                  <p:txBody>
                    <a:bodyPr rtlCol="0" anchor="ctr"/>
                    <a:lstStyle/>
                    <a:p>
                      <a:endParaRPr lang="en-IN" sz="1797"/>
                    </a:p>
                  </p:txBody>
                </p:sp>
                <p:sp>
                  <p:nvSpPr>
                    <p:cNvPr id="117" name="Freeform: Shape 116">
                      <a:extLst>
                        <a:ext uri="{FF2B5EF4-FFF2-40B4-BE49-F238E27FC236}">
                          <a16:creationId xmlns:a16="http://schemas.microsoft.com/office/drawing/2014/main" id="{762DB5C9-F7B2-4357-83E5-86EA02E01AAC}"/>
                        </a:ext>
                      </a:extLst>
                    </p:cNvPr>
                    <p:cNvSpPr/>
                    <p:nvPr/>
                  </p:nvSpPr>
                  <p:spPr>
                    <a:xfrm>
                      <a:off x="4552033" y="4067459"/>
                      <a:ext cx="26466" cy="5293"/>
                    </a:xfrm>
                    <a:custGeom>
                      <a:avLst/>
                      <a:gdLst>
                        <a:gd name="connsiteX0" fmla="*/ 0 w 26465"/>
                        <a:gd name="connsiteY0" fmla="*/ 370 h 0"/>
                        <a:gd name="connsiteX1" fmla="*/ 29483 w 26465"/>
                        <a:gd name="connsiteY1" fmla="*/ 0 h 0"/>
                      </a:gdLst>
                      <a:ahLst/>
                      <a:cxnLst>
                        <a:cxn ang="0">
                          <a:pos x="connsiteX0" y="connsiteY0"/>
                        </a:cxn>
                        <a:cxn ang="0">
                          <a:pos x="connsiteX1" y="connsiteY1"/>
                        </a:cxn>
                      </a:cxnLst>
                      <a:rect l="l" t="t" r="r" b="b"/>
                      <a:pathLst>
                        <a:path w="26465">
                          <a:moveTo>
                            <a:pt x="0" y="370"/>
                          </a:moveTo>
                          <a:lnTo>
                            <a:pt x="29483" y="0"/>
                          </a:lnTo>
                        </a:path>
                      </a:pathLst>
                    </a:custGeom>
                    <a:ln w="5288" cap="flat">
                      <a:solidFill>
                        <a:srgbClr val="00C1D5"/>
                      </a:solidFill>
                      <a:prstDash val="solid"/>
                      <a:miter/>
                    </a:ln>
                  </p:spPr>
                  <p:txBody>
                    <a:bodyPr rtlCol="0" anchor="ctr"/>
                    <a:lstStyle/>
                    <a:p>
                      <a:endParaRPr lang="en-IN" sz="1797"/>
                    </a:p>
                  </p:txBody>
                </p:sp>
              </p:grpSp>
              <p:grpSp>
                <p:nvGrpSpPr>
                  <p:cNvPr id="59" name="Graphic 3">
                    <a:extLst>
                      <a:ext uri="{FF2B5EF4-FFF2-40B4-BE49-F238E27FC236}">
                        <a16:creationId xmlns:a16="http://schemas.microsoft.com/office/drawing/2014/main" id="{26F1D142-856F-46A4-9955-9C434AE4B286}"/>
                      </a:ext>
                    </a:extLst>
                  </p:cNvPr>
                  <p:cNvGrpSpPr/>
                  <p:nvPr/>
                </p:nvGrpSpPr>
                <p:grpSpPr>
                  <a:xfrm>
                    <a:off x="4675311" y="3948839"/>
                    <a:ext cx="63518" cy="141645"/>
                    <a:chOff x="4675311" y="3948839"/>
                    <a:chExt cx="63518" cy="141645"/>
                  </a:xfrm>
                  <a:solidFill>
                    <a:schemeClr val="accent1"/>
                  </a:solidFill>
                </p:grpSpPr>
                <p:sp>
                  <p:nvSpPr>
                    <p:cNvPr id="61" name="Freeform: Shape 60">
                      <a:extLst>
                        <a:ext uri="{FF2B5EF4-FFF2-40B4-BE49-F238E27FC236}">
                          <a16:creationId xmlns:a16="http://schemas.microsoft.com/office/drawing/2014/main" id="{5CA066DB-95AB-4EE1-8F5B-934B85BE5BC2}"/>
                        </a:ext>
                      </a:extLst>
                    </p:cNvPr>
                    <p:cNvSpPr/>
                    <p:nvPr/>
                  </p:nvSpPr>
                  <p:spPr>
                    <a:xfrm>
                      <a:off x="4682245" y="3948839"/>
                      <a:ext cx="52932" cy="137623"/>
                    </a:xfrm>
                    <a:custGeom>
                      <a:avLst/>
                      <a:gdLst>
                        <a:gd name="connsiteX0" fmla="*/ 1535 w 52931"/>
                        <a:gd name="connsiteY0" fmla="*/ 138840 h 137622"/>
                        <a:gd name="connsiteX1" fmla="*/ 0 w 52931"/>
                        <a:gd name="connsiteY1" fmla="*/ 582 h 137622"/>
                        <a:gd name="connsiteX2" fmla="*/ 51608 w 52931"/>
                        <a:gd name="connsiteY2" fmla="*/ 0 h 137622"/>
                        <a:gd name="connsiteX3" fmla="*/ 53090 w 52931"/>
                        <a:gd name="connsiteY3" fmla="*/ 135029 h 137622"/>
                      </a:gdLst>
                      <a:ahLst/>
                      <a:cxnLst>
                        <a:cxn ang="0">
                          <a:pos x="connsiteX0" y="connsiteY0"/>
                        </a:cxn>
                        <a:cxn ang="0">
                          <a:pos x="connsiteX1" y="connsiteY1"/>
                        </a:cxn>
                        <a:cxn ang="0">
                          <a:pos x="connsiteX2" y="connsiteY2"/>
                        </a:cxn>
                        <a:cxn ang="0">
                          <a:pos x="connsiteX3" y="connsiteY3"/>
                        </a:cxn>
                      </a:cxnLst>
                      <a:rect l="l" t="t" r="r" b="b"/>
                      <a:pathLst>
                        <a:path w="52931" h="137622">
                          <a:moveTo>
                            <a:pt x="1535" y="138840"/>
                          </a:moveTo>
                          <a:lnTo>
                            <a:pt x="0" y="582"/>
                          </a:lnTo>
                          <a:lnTo>
                            <a:pt x="51608" y="0"/>
                          </a:lnTo>
                          <a:lnTo>
                            <a:pt x="53090" y="135029"/>
                          </a:lnTo>
                        </a:path>
                      </a:pathLst>
                    </a:custGeom>
                    <a:noFill/>
                    <a:ln w="5288" cap="flat">
                      <a:solidFill>
                        <a:srgbClr val="00C1D5"/>
                      </a:solidFill>
                      <a:prstDash val="solid"/>
                      <a:miter/>
                    </a:ln>
                  </p:spPr>
                  <p:txBody>
                    <a:bodyPr rtlCol="0" anchor="ctr"/>
                    <a:lstStyle/>
                    <a:p>
                      <a:endParaRPr lang="en-IN" sz="1797"/>
                    </a:p>
                  </p:txBody>
                </p:sp>
                <p:sp>
                  <p:nvSpPr>
                    <p:cNvPr id="62" name="Freeform: Shape 61">
                      <a:extLst>
                        <a:ext uri="{FF2B5EF4-FFF2-40B4-BE49-F238E27FC236}">
                          <a16:creationId xmlns:a16="http://schemas.microsoft.com/office/drawing/2014/main" id="{946700E3-3ACE-40EB-9450-901E7024EEBA}"/>
                        </a:ext>
                      </a:extLst>
                    </p:cNvPr>
                    <p:cNvSpPr/>
                    <p:nvPr/>
                  </p:nvSpPr>
                  <p:spPr>
                    <a:xfrm>
                      <a:off x="4675311" y="4085191"/>
                      <a:ext cx="63518" cy="5293"/>
                    </a:xfrm>
                    <a:custGeom>
                      <a:avLst/>
                      <a:gdLst>
                        <a:gd name="connsiteX0" fmla="*/ 0 w 63518"/>
                        <a:gd name="connsiteY0" fmla="*/ 794 h 0"/>
                        <a:gd name="connsiteX1" fmla="*/ 68547 w 63518"/>
                        <a:gd name="connsiteY1" fmla="*/ 0 h 0"/>
                      </a:gdLst>
                      <a:ahLst/>
                      <a:cxnLst>
                        <a:cxn ang="0">
                          <a:pos x="connsiteX0" y="connsiteY0"/>
                        </a:cxn>
                        <a:cxn ang="0">
                          <a:pos x="connsiteX1" y="connsiteY1"/>
                        </a:cxn>
                      </a:cxnLst>
                      <a:rect l="l" t="t" r="r" b="b"/>
                      <a:pathLst>
                        <a:path w="63518">
                          <a:moveTo>
                            <a:pt x="0" y="794"/>
                          </a:moveTo>
                          <a:lnTo>
                            <a:pt x="68547" y="0"/>
                          </a:lnTo>
                        </a:path>
                      </a:pathLst>
                    </a:custGeom>
                    <a:ln w="5288" cap="flat">
                      <a:solidFill>
                        <a:srgbClr val="00C1D5"/>
                      </a:solidFill>
                      <a:prstDash val="solid"/>
                      <a:miter/>
                    </a:ln>
                  </p:spPr>
                  <p:txBody>
                    <a:bodyPr rtlCol="0" anchor="ctr"/>
                    <a:lstStyle/>
                    <a:p>
                      <a:endParaRPr lang="en-IN" sz="1797"/>
                    </a:p>
                  </p:txBody>
                </p:sp>
                <p:sp>
                  <p:nvSpPr>
                    <p:cNvPr id="63" name="Freeform: Shape 62">
                      <a:extLst>
                        <a:ext uri="{FF2B5EF4-FFF2-40B4-BE49-F238E27FC236}">
                          <a16:creationId xmlns:a16="http://schemas.microsoft.com/office/drawing/2014/main" id="{4FC3F46E-67D3-4B51-954D-BA612469D4F4}"/>
                        </a:ext>
                      </a:extLst>
                    </p:cNvPr>
                    <p:cNvSpPr/>
                    <p:nvPr/>
                  </p:nvSpPr>
                  <p:spPr>
                    <a:xfrm>
                      <a:off x="4691390" y="3958309"/>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64" name="Freeform: Shape 63">
                      <a:extLst>
                        <a:ext uri="{FF2B5EF4-FFF2-40B4-BE49-F238E27FC236}">
                          <a16:creationId xmlns:a16="http://schemas.microsoft.com/office/drawing/2014/main" id="{A54185C7-D0BD-4C49-9FF0-6EAF0F570727}"/>
                        </a:ext>
                      </a:extLst>
                    </p:cNvPr>
                    <p:cNvSpPr/>
                    <p:nvPr/>
                  </p:nvSpPr>
                  <p:spPr>
                    <a:xfrm>
                      <a:off x="4706104" y="3958151"/>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65" name="Freeform: Shape 64">
                      <a:extLst>
                        <a:ext uri="{FF2B5EF4-FFF2-40B4-BE49-F238E27FC236}">
                          <a16:creationId xmlns:a16="http://schemas.microsoft.com/office/drawing/2014/main" id="{05020F10-F2A1-49D7-93CA-8B9409F2F692}"/>
                        </a:ext>
                      </a:extLst>
                    </p:cNvPr>
                    <p:cNvSpPr/>
                    <p:nvPr/>
                  </p:nvSpPr>
                  <p:spPr>
                    <a:xfrm>
                      <a:off x="4720872" y="3957992"/>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66" name="Freeform: Shape 65">
                      <a:extLst>
                        <a:ext uri="{FF2B5EF4-FFF2-40B4-BE49-F238E27FC236}">
                          <a16:creationId xmlns:a16="http://schemas.microsoft.com/office/drawing/2014/main" id="{AAE3F52B-16B9-43FF-AE19-8057BC8D8F53}"/>
                        </a:ext>
                      </a:extLst>
                    </p:cNvPr>
                    <p:cNvSpPr/>
                    <p:nvPr/>
                  </p:nvSpPr>
                  <p:spPr>
                    <a:xfrm>
                      <a:off x="4691549" y="3973077"/>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67" name="Freeform: Shape 66">
                      <a:extLst>
                        <a:ext uri="{FF2B5EF4-FFF2-40B4-BE49-F238E27FC236}">
                          <a16:creationId xmlns:a16="http://schemas.microsoft.com/office/drawing/2014/main" id="{82559D91-E8EC-4337-967C-4320D58D3984}"/>
                        </a:ext>
                      </a:extLst>
                    </p:cNvPr>
                    <p:cNvSpPr/>
                    <p:nvPr/>
                  </p:nvSpPr>
                  <p:spPr>
                    <a:xfrm>
                      <a:off x="4706263" y="3972919"/>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68" name="Freeform: Shape 67">
                      <a:extLst>
                        <a:ext uri="{FF2B5EF4-FFF2-40B4-BE49-F238E27FC236}">
                          <a16:creationId xmlns:a16="http://schemas.microsoft.com/office/drawing/2014/main" id="{51980A62-BCA7-40F6-8312-A5DA37EE22CD}"/>
                        </a:ext>
                      </a:extLst>
                    </p:cNvPr>
                    <p:cNvSpPr/>
                    <p:nvPr/>
                  </p:nvSpPr>
                  <p:spPr>
                    <a:xfrm>
                      <a:off x="4721031" y="3972760"/>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69" name="Freeform: Shape 68">
                      <a:extLst>
                        <a:ext uri="{FF2B5EF4-FFF2-40B4-BE49-F238E27FC236}">
                          <a16:creationId xmlns:a16="http://schemas.microsoft.com/office/drawing/2014/main" id="{1DC39B19-0F6A-4BC4-AE39-1DB73D0E649B}"/>
                        </a:ext>
                      </a:extLst>
                    </p:cNvPr>
                    <p:cNvSpPr/>
                    <p:nvPr/>
                  </p:nvSpPr>
                  <p:spPr>
                    <a:xfrm>
                      <a:off x="4691707" y="3987791"/>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70" name="Freeform: Shape 69">
                      <a:extLst>
                        <a:ext uri="{FF2B5EF4-FFF2-40B4-BE49-F238E27FC236}">
                          <a16:creationId xmlns:a16="http://schemas.microsoft.com/office/drawing/2014/main" id="{EEF8E652-CDDB-49F1-B324-BD950F70DE73}"/>
                        </a:ext>
                      </a:extLst>
                    </p:cNvPr>
                    <p:cNvSpPr/>
                    <p:nvPr/>
                  </p:nvSpPr>
                  <p:spPr>
                    <a:xfrm>
                      <a:off x="4706474" y="3987632"/>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71" name="Freeform: Shape 70">
                      <a:extLst>
                        <a:ext uri="{FF2B5EF4-FFF2-40B4-BE49-F238E27FC236}">
                          <a16:creationId xmlns:a16="http://schemas.microsoft.com/office/drawing/2014/main" id="{3D6FB451-829F-4CFE-8404-041AB384CFA9}"/>
                        </a:ext>
                      </a:extLst>
                    </p:cNvPr>
                    <p:cNvSpPr/>
                    <p:nvPr/>
                  </p:nvSpPr>
                  <p:spPr>
                    <a:xfrm>
                      <a:off x="4721189" y="3987474"/>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72" name="Freeform: Shape 71">
                      <a:extLst>
                        <a:ext uri="{FF2B5EF4-FFF2-40B4-BE49-F238E27FC236}">
                          <a16:creationId xmlns:a16="http://schemas.microsoft.com/office/drawing/2014/main" id="{0D42098E-8E6B-4AB5-A559-F00D0001B01B}"/>
                        </a:ext>
                      </a:extLst>
                    </p:cNvPr>
                    <p:cNvSpPr/>
                    <p:nvPr/>
                  </p:nvSpPr>
                  <p:spPr>
                    <a:xfrm>
                      <a:off x="4691866" y="4002559"/>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73" name="Freeform: Shape 72">
                      <a:extLst>
                        <a:ext uri="{FF2B5EF4-FFF2-40B4-BE49-F238E27FC236}">
                          <a16:creationId xmlns:a16="http://schemas.microsoft.com/office/drawing/2014/main" id="{97CEFC92-DC9E-42D6-82FD-0A2D6AFBAEE4}"/>
                        </a:ext>
                      </a:extLst>
                    </p:cNvPr>
                    <p:cNvSpPr/>
                    <p:nvPr/>
                  </p:nvSpPr>
                  <p:spPr>
                    <a:xfrm>
                      <a:off x="4706633" y="4002400"/>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74" name="Freeform: Shape 73">
                      <a:extLst>
                        <a:ext uri="{FF2B5EF4-FFF2-40B4-BE49-F238E27FC236}">
                          <a16:creationId xmlns:a16="http://schemas.microsoft.com/office/drawing/2014/main" id="{EE2E7719-01B8-4337-812E-BFA42BF4B3A0}"/>
                        </a:ext>
                      </a:extLst>
                    </p:cNvPr>
                    <p:cNvSpPr/>
                    <p:nvPr/>
                  </p:nvSpPr>
                  <p:spPr>
                    <a:xfrm>
                      <a:off x="4721348" y="4002241"/>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75" name="Freeform: Shape 74">
                      <a:extLst>
                        <a:ext uri="{FF2B5EF4-FFF2-40B4-BE49-F238E27FC236}">
                          <a16:creationId xmlns:a16="http://schemas.microsoft.com/office/drawing/2014/main" id="{91A382A4-9E3F-41AB-8319-BF655C5AB4F9}"/>
                        </a:ext>
                      </a:extLst>
                    </p:cNvPr>
                    <p:cNvSpPr/>
                    <p:nvPr/>
                  </p:nvSpPr>
                  <p:spPr>
                    <a:xfrm>
                      <a:off x="4692025" y="4017327"/>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76" name="Freeform: Shape 75">
                      <a:extLst>
                        <a:ext uri="{FF2B5EF4-FFF2-40B4-BE49-F238E27FC236}">
                          <a16:creationId xmlns:a16="http://schemas.microsoft.com/office/drawing/2014/main" id="{525BCC5F-D46D-413E-8800-704CAE760475}"/>
                        </a:ext>
                      </a:extLst>
                    </p:cNvPr>
                    <p:cNvSpPr/>
                    <p:nvPr/>
                  </p:nvSpPr>
                  <p:spPr>
                    <a:xfrm>
                      <a:off x="4706792" y="4017115"/>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77" name="Freeform: Shape 76">
                      <a:extLst>
                        <a:ext uri="{FF2B5EF4-FFF2-40B4-BE49-F238E27FC236}">
                          <a16:creationId xmlns:a16="http://schemas.microsoft.com/office/drawing/2014/main" id="{16521345-AFF8-4285-8014-6EDD05F7E07A}"/>
                        </a:ext>
                      </a:extLst>
                    </p:cNvPr>
                    <p:cNvSpPr/>
                    <p:nvPr/>
                  </p:nvSpPr>
                  <p:spPr>
                    <a:xfrm>
                      <a:off x="4721559" y="4016956"/>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78" name="Freeform: Shape 77">
                      <a:extLst>
                        <a:ext uri="{FF2B5EF4-FFF2-40B4-BE49-F238E27FC236}">
                          <a16:creationId xmlns:a16="http://schemas.microsoft.com/office/drawing/2014/main" id="{69456873-CB8C-4DD6-B0C1-7BB9879EF218}"/>
                        </a:ext>
                      </a:extLst>
                    </p:cNvPr>
                    <p:cNvSpPr/>
                    <p:nvPr/>
                  </p:nvSpPr>
                  <p:spPr>
                    <a:xfrm>
                      <a:off x="4692183" y="4032041"/>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79" name="Freeform: Shape 78">
                      <a:extLst>
                        <a:ext uri="{FF2B5EF4-FFF2-40B4-BE49-F238E27FC236}">
                          <a16:creationId xmlns:a16="http://schemas.microsoft.com/office/drawing/2014/main" id="{157EAE94-1AE6-45F9-88B8-84231C97A9E5}"/>
                        </a:ext>
                      </a:extLst>
                    </p:cNvPr>
                    <p:cNvSpPr/>
                    <p:nvPr/>
                  </p:nvSpPr>
                  <p:spPr>
                    <a:xfrm>
                      <a:off x="4706951" y="4031882"/>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80" name="Freeform: Shape 79">
                      <a:extLst>
                        <a:ext uri="{FF2B5EF4-FFF2-40B4-BE49-F238E27FC236}">
                          <a16:creationId xmlns:a16="http://schemas.microsoft.com/office/drawing/2014/main" id="{2745DD26-092D-43DB-AC2A-6DD26D508FA8}"/>
                        </a:ext>
                      </a:extLst>
                    </p:cNvPr>
                    <p:cNvSpPr/>
                    <p:nvPr/>
                  </p:nvSpPr>
                  <p:spPr>
                    <a:xfrm>
                      <a:off x="4721718" y="4031723"/>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81" name="Freeform: Shape 80">
                      <a:extLst>
                        <a:ext uri="{FF2B5EF4-FFF2-40B4-BE49-F238E27FC236}">
                          <a16:creationId xmlns:a16="http://schemas.microsoft.com/office/drawing/2014/main" id="{E5352CF5-B3E6-4129-9FAC-7044C2FF21BD}"/>
                        </a:ext>
                      </a:extLst>
                    </p:cNvPr>
                    <p:cNvSpPr/>
                    <p:nvPr/>
                  </p:nvSpPr>
                  <p:spPr>
                    <a:xfrm>
                      <a:off x="4692395" y="4046808"/>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82" name="Freeform: Shape 81">
                      <a:extLst>
                        <a:ext uri="{FF2B5EF4-FFF2-40B4-BE49-F238E27FC236}">
                          <a16:creationId xmlns:a16="http://schemas.microsoft.com/office/drawing/2014/main" id="{34685C4A-4973-45BA-AB0A-3660D5B8DAFA}"/>
                        </a:ext>
                      </a:extLst>
                    </p:cNvPr>
                    <p:cNvSpPr/>
                    <p:nvPr/>
                  </p:nvSpPr>
                  <p:spPr>
                    <a:xfrm>
                      <a:off x="4707109" y="4046649"/>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83" name="Freeform: Shape 82">
                      <a:extLst>
                        <a:ext uri="{FF2B5EF4-FFF2-40B4-BE49-F238E27FC236}">
                          <a16:creationId xmlns:a16="http://schemas.microsoft.com/office/drawing/2014/main" id="{3C86355A-276A-4449-87AF-A7D3A5626529}"/>
                        </a:ext>
                      </a:extLst>
                    </p:cNvPr>
                    <p:cNvSpPr/>
                    <p:nvPr/>
                  </p:nvSpPr>
                  <p:spPr>
                    <a:xfrm>
                      <a:off x="4721877" y="4046490"/>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84" name="Freeform: Shape 83">
                      <a:extLst>
                        <a:ext uri="{FF2B5EF4-FFF2-40B4-BE49-F238E27FC236}">
                          <a16:creationId xmlns:a16="http://schemas.microsoft.com/office/drawing/2014/main" id="{41B3D20D-ECF5-4D1C-BA1C-4C77CB6F92F1}"/>
                        </a:ext>
                      </a:extLst>
                    </p:cNvPr>
                    <p:cNvSpPr/>
                    <p:nvPr/>
                  </p:nvSpPr>
                  <p:spPr>
                    <a:xfrm>
                      <a:off x="4692553" y="4061523"/>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85" name="Freeform: Shape 84">
                      <a:extLst>
                        <a:ext uri="{FF2B5EF4-FFF2-40B4-BE49-F238E27FC236}">
                          <a16:creationId xmlns:a16="http://schemas.microsoft.com/office/drawing/2014/main" id="{835DACF2-112F-444C-ABD8-F2CD15FD3BD9}"/>
                        </a:ext>
                      </a:extLst>
                    </p:cNvPr>
                    <p:cNvSpPr/>
                    <p:nvPr/>
                  </p:nvSpPr>
                  <p:spPr>
                    <a:xfrm>
                      <a:off x="4707268" y="4061364"/>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86" name="Freeform: Shape 85">
                      <a:extLst>
                        <a:ext uri="{FF2B5EF4-FFF2-40B4-BE49-F238E27FC236}">
                          <a16:creationId xmlns:a16="http://schemas.microsoft.com/office/drawing/2014/main" id="{4EDE6280-BE2C-4CA6-B48A-B28B835D02C1}"/>
                        </a:ext>
                      </a:extLst>
                    </p:cNvPr>
                    <p:cNvSpPr/>
                    <p:nvPr/>
                  </p:nvSpPr>
                  <p:spPr>
                    <a:xfrm>
                      <a:off x="4722036" y="4061205"/>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grpSp>
              <p:sp>
                <p:nvSpPr>
                  <p:cNvPr id="60" name="Freeform: Shape 59">
                    <a:extLst>
                      <a:ext uri="{FF2B5EF4-FFF2-40B4-BE49-F238E27FC236}">
                        <a16:creationId xmlns:a16="http://schemas.microsoft.com/office/drawing/2014/main" id="{28C101D7-E66E-4621-BFF8-62C71AE2C5A3}"/>
                      </a:ext>
                    </a:extLst>
                  </p:cNvPr>
                  <p:cNvSpPr/>
                  <p:nvPr/>
                </p:nvSpPr>
                <p:spPr>
                  <a:xfrm>
                    <a:off x="4639106" y="3949950"/>
                    <a:ext cx="5293" cy="132329"/>
                  </a:xfrm>
                  <a:custGeom>
                    <a:avLst/>
                    <a:gdLst>
                      <a:gd name="connsiteX0" fmla="*/ 0 w 0"/>
                      <a:gd name="connsiteY0" fmla="*/ 0 h 132329"/>
                      <a:gd name="connsiteX1" fmla="*/ 1588 w 0"/>
                      <a:gd name="connsiteY1" fmla="*/ 136405 h 132329"/>
                    </a:gdLst>
                    <a:ahLst/>
                    <a:cxnLst>
                      <a:cxn ang="0">
                        <a:pos x="connsiteX0" y="connsiteY0"/>
                      </a:cxn>
                      <a:cxn ang="0">
                        <a:pos x="connsiteX1" y="connsiteY1"/>
                      </a:cxn>
                    </a:cxnLst>
                    <a:rect l="l" t="t" r="r" b="b"/>
                    <a:pathLst>
                      <a:path h="132329">
                        <a:moveTo>
                          <a:pt x="0" y="0"/>
                        </a:moveTo>
                        <a:lnTo>
                          <a:pt x="1588" y="136405"/>
                        </a:lnTo>
                      </a:path>
                    </a:pathLst>
                  </a:custGeom>
                  <a:ln w="5288" cap="flat">
                    <a:solidFill>
                      <a:srgbClr val="00C1D5"/>
                    </a:solidFill>
                    <a:prstDash val="solid"/>
                    <a:miter/>
                  </a:ln>
                </p:spPr>
                <p:txBody>
                  <a:bodyPr rtlCol="0" anchor="ctr"/>
                  <a:lstStyle/>
                  <a:p>
                    <a:endParaRPr lang="en-IN" sz="1797"/>
                  </a:p>
                </p:txBody>
              </p:sp>
            </p:grpSp>
          </p:grpSp>
        </p:grpSp>
        <p:grpSp>
          <p:nvGrpSpPr>
            <p:cNvPr id="13" name="Graphic 3">
              <a:extLst>
                <a:ext uri="{FF2B5EF4-FFF2-40B4-BE49-F238E27FC236}">
                  <a16:creationId xmlns:a16="http://schemas.microsoft.com/office/drawing/2014/main" id="{9D81CFB1-6D1A-4121-B5C4-E97F2F756512}"/>
                </a:ext>
              </a:extLst>
            </p:cNvPr>
            <p:cNvGrpSpPr/>
            <p:nvPr/>
          </p:nvGrpSpPr>
          <p:grpSpPr>
            <a:xfrm>
              <a:off x="6715883" y="4752018"/>
              <a:ext cx="432124" cy="432123"/>
              <a:chOff x="6620025" y="4843492"/>
              <a:chExt cx="423454" cy="423454"/>
            </a:xfrm>
            <a:solidFill>
              <a:schemeClr val="accent1"/>
            </a:solidFill>
          </p:grpSpPr>
          <p:grpSp>
            <p:nvGrpSpPr>
              <p:cNvPr id="52" name="Graphic 3">
                <a:extLst>
                  <a:ext uri="{FF2B5EF4-FFF2-40B4-BE49-F238E27FC236}">
                    <a16:creationId xmlns:a16="http://schemas.microsoft.com/office/drawing/2014/main" id="{5BA269ED-6565-48D0-9ED6-5E443C61C308}"/>
                  </a:ext>
                </a:extLst>
              </p:cNvPr>
              <p:cNvGrpSpPr/>
              <p:nvPr/>
            </p:nvGrpSpPr>
            <p:grpSpPr>
              <a:xfrm>
                <a:off x="6620025" y="4843492"/>
                <a:ext cx="423454" cy="423454"/>
                <a:chOff x="6620025" y="4843492"/>
                <a:chExt cx="423454" cy="423454"/>
              </a:xfrm>
              <a:solidFill>
                <a:srgbClr val="FFFFFF"/>
              </a:solidFill>
            </p:grpSpPr>
            <p:sp>
              <p:nvSpPr>
                <p:cNvPr id="53" name="Freeform: Shape 52">
                  <a:extLst>
                    <a:ext uri="{FF2B5EF4-FFF2-40B4-BE49-F238E27FC236}">
                      <a16:creationId xmlns:a16="http://schemas.microsoft.com/office/drawing/2014/main" id="{2C1249FD-CF42-4F3A-B884-61BA21D1D49A}"/>
                    </a:ext>
                  </a:extLst>
                </p:cNvPr>
                <p:cNvSpPr/>
                <p:nvPr/>
              </p:nvSpPr>
              <p:spPr>
                <a:xfrm>
                  <a:off x="6620025" y="4843492"/>
                  <a:ext cx="423454" cy="423454"/>
                </a:xfrm>
                <a:custGeom>
                  <a:avLst/>
                  <a:gdLst>
                    <a:gd name="connsiteX0" fmla="*/ 427477 w 423454"/>
                    <a:gd name="connsiteY0" fmla="*/ 213739 h 423454"/>
                    <a:gd name="connsiteX1" fmla="*/ 213739 w 423454"/>
                    <a:gd name="connsiteY1" fmla="*/ 427477 h 423454"/>
                    <a:gd name="connsiteX2" fmla="*/ 0 w 423454"/>
                    <a:gd name="connsiteY2" fmla="*/ 213739 h 423454"/>
                    <a:gd name="connsiteX3" fmla="*/ 213739 w 423454"/>
                    <a:gd name="connsiteY3" fmla="*/ 0 h 423454"/>
                    <a:gd name="connsiteX4" fmla="*/ 427477 w 423454"/>
                    <a:gd name="connsiteY4" fmla="*/ 213739 h 423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54" h="423454">
                      <a:moveTo>
                        <a:pt x="427477" y="213739"/>
                      </a:moveTo>
                      <a:cubicBezTo>
                        <a:pt x="427477" y="331783"/>
                        <a:pt x="331783" y="427477"/>
                        <a:pt x="213739" y="427477"/>
                      </a:cubicBezTo>
                      <a:cubicBezTo>
                        <a:pt x="95694" y="427477"/>
                        <a:pt x="0" y="331783"/>
                        <a:pt x="0" y="213739"/>
                      </a:cubicBezTo>
                      <a:cubicBezTo>
                        <a:pt x="0" y="95694"/>
                        <a:pt x="95694" y="0"/>
                        <a:pt x="213739" y="0"/>
                      </a:cubicBezTo>
                      <a:cubicBezTo>
                        <a:pt x="331783" y="0"/>
                        <a:pt x="427477" y="95694"/>
                        <a:pt x="427477" y="213739"/>
                      </a:cubicBezTo>
                      <a:close/>
                    </a:path>
                  </a:pathLst>
                </a:custGeom>
                <a:solidFill>
                  <a:srgbClr val="FFFFFF"/>
                </a:solidFill>
                <a:ln w="12700" cap="flat">
                  <a:solidFill>
                    <a:srgbClr val="00C1D5"/>
                  </a:solidFill>
                  <a:prstDash val="solid"/>
                  <a:miter/>
                </a:ln>
              </p:spPr>
              <p:txBody>
                <a:bodyPr rtlCol="0" anchor="ctr"/>
                <a:lstStyle/>
                <a:p>
                  <a:endParaRPr lang="en-IN" sz="1797"/>
                </a:p>
              </p:txBody>
            </p:sp>
            <p:pic>
              <p:nvPicPr>
                <p:cNvPr id="54" name="Picture 53">
                  <a:extLst>
                    <a:ext uri="{FF2B5EF4-FFF2-40B4-BE49-F238E27FC236}">
                      <a16:creationId xmlns:a16="http://schemas.microsoft.com/office/drawing/2014/main" id="{CED7B60C-FD15-448D-876D-008C7ED91ACD}"/>
                    </a:ext>
                  </a:extLst>
                </p:cNvPr>
                <p:cNvPicPr>
                  <a:picLocks noChangeAspect="1"/>
                </p:cNvPicPr>
                <p:nvPr/>
              </p:nvPicPr>
              <p:blipFill>
                <a:blip r:embed="rId3"/>
                <a:stretch>
                  <a:fillRect/>
                </a:stretch>
              </p:blipFill>
              <p:spPr>
                <a:xfrm>
                  <a:off x="6708051" y="4962651"/>
                  <a:ext cx="248779" cy="185261"/>
                </a:xfrm>
                <a:custGeom>
                  <a:avLst/>
                  <a:gdLst>
                    <a:gd name="connsiteX0" fmla="*/ 0 w 248779"/>
                    <a:gd name="connsiteY0" fmla="*/ 1700 h 185261"/>
                    <a:gd name="connsiteX1" fmla="*/ 250235 w 248779"/>
                    <a:gd name="connsiteY1" fmla="*/ 0 h 185261"/>
                    <a:gd name="connsiteX2" fmla="*/ 251509 w 248779"/>
                    <a:gd name="connsiteY2" fmla="*/ 187471 h 185261"/>
                    <a:gd name="connsiteX3" fmla="*/ 1274 w 248779"/>
                    <a:gd name="connsiteY3" fmla="*/ 189171 h 185261"/>
                  </a:gdLst>
                  <a:ahLst/>
                  <a:cxnLst>
                    <a:cxn ang="0">
                      <a:pos x="connsiteX0" y="connsiteY0"/>
                    </a:cxn>
                    <a:cxn ang="0">
                      <a:pos x="connsiteX1" y="connsiteY1"/>
                    </a:cxn>
                    <a:cxn ang="0">
                      <a:pos x="connsiteX2" y="connsiteY2"/>
                    </a:cxn>
                    <a:cxn ang="0">
                      <a:pos x="connsiteX3" y="connsiteY3"/>
                    </a:cxn>
                  </a:cxnLst>
                  <a:rect l="l" t="t" r="r" b="b"/>
                  <a:pathLst>
                    <a:path w="248779" h="185261">
                      <a:moveTo>
                        <a:pt x="0" y="1700"/>
                      </a:moveTo>
                      <a:lnTo>
                        <a:pt x="250235" y="0"/>
                      </a:lnTo>
                      <a:lnTo>
                        <a:pt x="251509" y="187471"/>
                      </a:lnTo>
                      <a:lnTo>
                        <a:pt x="1274" y="189171"/>
                      </a:lnTo>
                      <a:close/>
                    </a:path>
                  </a:pathLst>
                </a:custGeom>
                <a:ln/>
              </p:spPr>
            </p:pic>
          </p:grpSp>
        </p:grpSp>
        <p:sp>
          <p:nvSpPr>
            <p:cNvPr id="14" name="Freeform: Shape 13">
              <a:extLst>
                <a:ext uri="{FF2B5EF4-FFF2-40B4-BE49-F238E27FC236}">
                  <a16:creationId xmlns:a16="http://schemas.microsoft.com/office/drawing/2014/main" id="{24E57B17-7AC8-43F3-8396-260FDFA3175B}"/>
                </a:ext>
              </a:extLst>
            </p:cNvPr>
            <p:cNvSpPr/>
            <p:nvPr/>
          </p:nvSpPr>
          <p:spPr>
            <a:xfrm>
              <a:off x="5961395" y="1876126"/>
              <a:ext cx="432124" cy="432123"/>
            </a:xfrm>
            <a:custGeom>
              <a:avLst/>
              <a:gdLst>
                <a:gd name="connsiteX0" fmla="*/ 427477 w 423454"/>
                <a:gd name="connsiteY0" fmla="*/ 213739 h 423454"/>
                <a:gd name="connsiteX1" fmla="*/ 213739 w 423454"/>
                <a:gd name="connsiteY1" fmla="*/ 427477 h 423454"/>
                <a:gd name="connsiteX2" fmla="*/ 0 w 423454"/>
                <a:gd name="connsiteY2" fmla="*/ 213738 h 423454"/>
                <a:gd name="connsiteX3" fmla="*/ 213739 w 423454"/>
                <a:gd name="connsiteY3" fmla="*/ 0 h 423454"/>
                <a:gd name="connsiteX4" fmla="*/ 427477 w 423454"/>
                <a:gd name="connsiteY4" fmla="*/ 213739 h 423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54" h="423454">
                  <a:moveTo>
                    <a:pt x="427477" y="213739"/>
                  </a:moveTo>
                  <a:cubicBezTo>
                    <a:pt x="427477" y="331783"/>
                    <a:pt x="331783" y="427477"/>
                    <a:pt x="213739" y="427477"/>
                  </a:cubicBezTo>
                  <a:cubicBezTo>
                    <a:pt x="95694" y="427477"/>
                    <a:pt x="0" y="331783"/>
                    <a:pt x="0" y="213738"/>
                  </a:cubicBezTo>
                  <a:cubicBezTo>
                    <a:pt x="0" y="95694"/>
                    <a:pt x="95694" y="0"/>
                    <a:pt x="213739" y="0"/>
                  </a:cubicBezTo>
                  <a:cubicBezTo>
                    <a:pt x="331783" y="0"/>
                    <a:pt x="427477" y="95694"/>
                    <a:pt x="427477" y="213739"/>
                  </a:cubicBezTo>
                  <a:close/>
                </a:path>
              </a:pathLst>
            </a:custGeom>
            <a:solidFill>
              <a:srgbClr val="FFFFFF"/>
            </a:solidFill>
            <a:ln w="12700" cap="flat">
              <a:solidFill>
                <a:srgbClr val="00C1D5"/>
              </a:solidFill>
              <a:prstDash val="solid"/>
              <a:miter/>
            </a:ln>
          </p:spPr>
          <p:txBody>
            <a:bodyPr rtlCol="0" anchor="ctr"/>
            <a:lstStyle/>
            <a:p>
              <a:endParaRPr lang="en-IN" sz="1797"/>
            </a:p>
          </p:txBody>
        </p:sp>
        <p:grpSp>
          <p:nvGrpSpPr>
            <p:cNvPr id="15" name="Graphic 3">
              <a:extLst>
                <a:ext uri="{FF2B5EF4-FFF2-40B4-BE49-F238E27FC236}">
                  <a16:creationId xmlns:a16="http://schemas.microsoft.com/office/drawing/2014/main" id="{A3BE5EA9-180C-4C0F-849A-CB7F03EDBE6D}"/>
                </a:ext>
              </a:extLst>
            </p:cNvPr>
            <p:cNvGrpSpPr/>
            <p:nvPr/>
          </p:nvGrpSpPr>
          <p:grpSpPr>
            <a:xfrm>
              <a:off x="7219631" y="2548618"/>
              <a:ext cx="432124" cy="432123"/>
              <a:chOff x="7113667" y="2684298"/>
              <a:chExt cx="423454" cy="423454"/>
            </a:xfrm>
            <a:solidFill>
              <a:schemeClr val="accent1"/>
            </a:solidFill>
          </p:grpSpPr>
          <p:grpSp>
            <p:nvGrpSpPr>
              <p:cNvPr id="49" name="Graphic 3">
                <a:extLst>
                  <a:ext uri="{FF2B5EF4-FFF2-40B4-BE49-F238E27FC236}">
                    <a16:creationId xmlns:a16="http://schemas.microsoft.com/office/drawing/2014/main" id="{5A05D45C-567E-4352-9B00-CBAF4864B2D5}"/>
                  </a:ext>
                </a:extLst>
              </p:cNvPr>
              <p:cNvGrpSpPr/>
              <p:nvPr/>
            </p:nvGrpSpPr>
            <p:grpSpPr>
              <a:xfrm>
                <a:off x="7113667" y="2684298"/>
                <a:ext cx="423454" cy="423454"/>
                <a:chOff x="7113667" y="2684298"/>
                <a:chExt cx="423454" cy="423454"/>
              </a:xfrm>
              <a:solidFill>
                <a:srgbClr val="FFFFFF"/>
              </a:solidFill>
            </p:grpSpPr>
            <p:sp>
              <p:nvSpPr>
                <p:cNvPr id="50" name="Freeform: Shape 49">
                  <a:extLst>
                    <a:ext uri="{FF2B5EF4-FFF2-40B4-BE49-F238E27FC236}">
                      <a16:creationId xmlns:a16="http://schemas.microsoft.com/office/drawing/2014/main" id="{8B08A924-C2D5-4705-AD17-299AC59AB0A7}"/>
                    </a:ext>
                  </a:extLst>
                </p:cNvPr>
                <p:cNvSpPr/>
                <p:nvPr/>
              </p:nvSpPr>
              <p:spPr>
                <a:xfrm>
                  <a:off x="7113667" y="2684298"/>
                  <a:ext cx="423454" cy="423454"/>
                </a:xfrm>
                <a:custGeom>
                  <a:avLst/>
                  <a:gdLst>
                    <a:gd name="connsiteX0" fmla="*/ 427477 w 423454"/>
                    <a:gd name="connsiteY0" fmla="*/ 213739 h 423454"/>
                    <a:gd name="connsiteX1" fmla="*/ 213738 w 423454"/>
                    <a:gd name="connsiteY1" fmla="*/ 427477 h 423454"/>
                    <a:gd name="connsiteX2" fmla="*/ 0 w 423454"/>
                    <a:gd name="connsiteY2" fmla="*/ 213739 h 423454"/>
                    <a:gd name="connsiteX3" fmla="*/ 213738 w 423454"/>
                    <a:gd name="connsiteY3" fmla="*/ 0 h 423454"/>
                    <a:gd name="connsiteX4" fmla="*/ 427477 w 423454"/>
                    <a:gd name="connsiteY4" fmla="*/ 213739 h 423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54" h="423454">
                      <a:moveTo>
                        <a:pt x="427477" y="213739"/>
                      </a:moveTo>
                      <a:cubicBezTo>
                        <a:pt x="427477" y="331783"/>
                        <a:pt x="331783" y="427477"/>
                        <a:pt x="213738" y="427477"/>
                      </a:cubicBezTo>
                      <a:cubicBezTo>
                        <a:pt x="95694" y="427477"/>
                        <a:pt x="0" y="331783"/>
                        <a:pt x="0" y="213739"/>
                      </a:cubicBezTo>
                      <a:cubicBezTo>
                        <a:pt x="0" y="95694"/>
                        <a:pt x="95694" y="0"/>
                        <a:pt x="213738" y="0"/>
                      </a:cubicBezTo>
                      <a:cubicBezTo>
                        <a:pt x="331783" y="0"/>
                        <a:pt x="427477" y="95694"/>
                        <a:pt x="427477" y="213739"/>
                      </a:cubicBezTo>
                      <a:close/>
                    </a:path>
                  </a:pathLst>
                </a:custGeom>
                <a:solidFill>
                  <a:srgbClr val="FFFFFF"/>
                </a:solidFill>
                <a:ln w="12700" cap="flat">
                  <a:solidFill>
                    <a:srgbClr val="00C1D5"/>
                  </a:solidFill>
                  <a:prstDash val="solid"/>
                  <a:miter/>
                </a:ln>
              </p:spPr>
              <p:txBody>
                <a:bodyPr rtlCol="0" anchor="ctr"/>
                <a:lstStyle/>
                <a:p>
                  <a:endParaRPr lang="en-IN" sz="1797"/>
                </a:p>
              </p:txBody>
            </p:sp>
            <p:pic>
              <p:nvPicPr>
                <p:cNvPr id="51" name="Picture 50">
                  <a:extLst>
                    <a:ext uri="{FF2B5EF4-FFF2-40B4-BE49-F238E27FC236}">
                      <a16:creationId xmlns:a16="http://schemas.microsoft.com/office/drawing/2014/main" id="{FFBB26AB-B399-433A-8D4E-7A295854E59F}"/>
                    </a:ext>
                  </a:extLst>
                </p:cNvPr>
                <p:cNvPicPr>
                  <a:picLocks noChangeAspect="1"/>
                </p:cNvPicPr>
                <p:nvPr/>
              </p:nvPicPr>
              <p:blipFill>
                <a:blip r:embed="rId4"/>
                <a:stretch>
                  <a:fillRect/>
                </a:stretch>
              </p:blipFill>
              <p:spPr>
                <a:xfrm>
                  <a:off x="7210178" y="2784096"/>
                  <a:ext cx="232900" cy="227607"/>
                </a:xfrm>
                <a:custGeom>
                  <a:avLst/>
                  <a:gdLst>
                    <a:gd name="connsiteX0" fmla="*/ 7924 w 232899"/>
                    <a:gd name="connsiteY0" fmla="*/ 0 h 227606"/>
                    <a:gd name="connsiteX1" fmla="*/ 234201 w 232899"/>
                    <a:gd name="connsiteY1" fmla="*/ 8168 h 227606"/>
                    <a:gd name="connsiteX2" fmla="*/ 226277 w 232899"/>
                    <a:gd name="connsiteY2" fmla="*/ 227665 h 227606"/>
                    <a:gd name="connsiteX3" fmla="*/ 0 w 232899"/>
                    <a:gd name="connsiteY3" fmla="*/ 219496 h 227606"/>
                  </a:gdLst>
                  <a:ahLst/>
                  <a:cxnLst>
                    <a:cxn ang="0">
                      <a:pos x="connsiteX0" y="connsiteY0"/>
                    </a:cxn>
                    <a:cxn ang="0">
                      <a:pos x="connsiteX1" y="connsiteY1"/>
                    </a:cxn>
                    <a:cxn ang="0">
                      <a:pos x="connsiteX2" y="connsiteY2"/>
                    </a:cxn>
                    <a:cxn ang="0">
                      <a:pos x="connsiteX3" y="connsiteY3"/>
                    </a:cxn>
                  </a:cxnLst>
                  <a:rect l="l" t="t" r="r" b="b"/>
                  <a:pathLst>
                    <a:path w="232899" h="227606">
                      <a:moveTo>
                        <a:pt x="7924" y="0"/>
                      </a:moveTo>
                      <a:lnTo>
                        <a:pt x="234201" y="8168"/>
                      </a:lnTo>
                      <a:lnTo>
                        <a:pt x="226277" y="227665"/>
                      </a:lnTo>
                      <a:lnTo>
                        <a:pt x="0" y="219496"/>
                      </a:lnTo>
                      <a:close/>
                    </a:path>
                  </a:pathLst>
                </a:custGeom>
                <a:ln/>
              </p:spPr>
            </p:pic>
          </p:grpSp>
        </p:grpSp>
        <p:grpSp>
          <p:nvGrpSpPr>
            <p:cNvPr id="16" name="Graphic 3">
              <a:extLst>
                <a:ext uri="{FF2B5EF4-FFF2-40B4-BE49-F238E27FC236}">
                  <a16:creationId xmlns:a16="http://schemas.microsoft.com/office/drawing/2014/main" id="{E5A05BD2-0431-487A-A025-7F60873D8919}"/>
                </a:ext>
              </a:extLst>
            </p:cNvPr>
            <p:cNvGrpSpPr/>
            <p:nvPr/>
          </p:nvGrpSpPr>
          <p:grpSpPr>
            <a:xfrm>
              <a:off x="5198319" y="4752018"/>
              <a:ext cx="432124" cy="432123"/>
              <a:chOff x="5132907" y="4843492"/>
              <a:chExt cx="423454" cy="423454"/>
            </a:xfrm>
            <a:solidFill>
              <a:schemeClr val="accent1"/>
            </a:solidFill>
          </p:grpSpPr>
          <p:grpSp>
            <p:nvGrpSpPr>
              <p:cNvPr id="46" name="Graphic 3">
                <a:extLst>
                  <a:ext uri="{FF2B5EF4-FFF2-40B4-BE49-F238E27FC236}">
                    <a16:creationId xmlns:a16="http://schemas.microsoft.com/office/drawing/2014/main" id="{142114C0-4E3E-4E9F-B960-BF31205ED8C2}"/>
                  </a:ext>
                </a:extLst>
              </p:cNvPr>
              <p:cNvGrpSpPr/>
              <p:nvPr/>
            </p:nvGrpSpPr>
            <p:grpSpPr>
              <a:xfrm>
                <a:off x="5132907" y="4843492"/>
                <a:ext cx="423454" cy="423454"/>
                <a:chOff x="5132907" y="4843492"/>
                <a:chExt cx="423454" cy="423454"/>
              </a:xfrm>
              <a:solidFill>
                <a:srgbClr val="FFFFFF"/>
              </a:solidFill>
            </p:grpSpPr>
            <p:sp>
              <p:nvSpPr>
                <p:cNvPr id="47" name="Freeform: Shape 46">
                  <a:extLst>
                    <a:ext uri="{FF2B5EF4-FFF2-40B4-BE49-F238E27FC236}">
                      <a16:creationId xmlns:a16="http://schemas.microsoft.com/office/drawing/2014/main" id="{8A4AFCC2-0F02-4C05-9AC1-2BFB51699A7D}"/>
                    </a:ext>
                  </a:extLst>
                </p:cNvPr>
                <p:cNvSpPr/>
                <p:nvPr/>
              </p:nvSpPr>
              <p:spPr>
                <a:xfrm>
                  <a:off x="5132907" y="4843492"/>
                  <a:ext cx="423454" cy="423454"/>
                </a:xfrm>
                <a:custGeom>
                  <a:avLst/>
                  <a:gdLst>
                    <a:gd name="connsiteX0" fmla="*/ 427477 w 423454"/>
                    <a:gd name="connsiteY0" fmla="*/ 213739 h 423454"/>
                    <a:gd name="connsiteX1" fmla="*/ 213738 w 423454"/>
                    <a:gd name="connsiteY1" fmla="*/ 427477 h 423454"/>
                    <a:gd name="connsiteX2" fmla="*/ 0 w 423454"/>
                    <a:gd name="connsiteY2" fmla="*/ 213739 h 423454"/>
                    <a:gd name="connsiteX3" fmla="*/ 213738 w 423454"/>
                    <a:gd name="connsiteY3" fmla="*/ 0 h 423454"/>
                    <a:gd name="connsiteX4" fmla="*/ 427477 w 423454"/>
                    <a:gd name="connsiteY4" fmla="*/ 213739 h 423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54" h="423454">
                      <a:moveTo>
                        <a:pt x="427477" y="213739"/>
                      </a:moveTo>
                      <a:cubicBezTo>
                        <a:pt x="427477" y="331783"/>
                        <a:pt x="331783" y="427477"/>
                        <a:pt x="213738" y="427477"/>
                      </a:cubicBezTo>
                      <a:cubicBezTo>
                        <a:pt x="95694" y="427477"/>
                        <a:pt x="0" y="331783"/>
                        <a:pt x="0" y="213739"/>
                      </a:cubicBezTo>
                      <a:cubicBezTo>
                        <a:pt x="0" y="95694"/>
                        <a:pt x="95694" y="0"/>
                        <a:pt x="213738" y="0"/>
                      </a:cubicBezTo>
                      <a:cubicBezTo>
                        <a:pt x="331783" y="0"/>
                        <a:pt x="427477" y="95694"/>
                        <a:pt x="427477" y="213739"/>
                      </a:cubicBezTo>
                      <a:close/>
                    </a:path>
                  </a:pathLst>
                </a:custGeom>
                <a:solidFill>
                  <a:srgbClr val="FFFFFF"/>
                </a:solidFill>
                <a:ln w="12700" cap="flat">
                  <a:solidFill>
                    <a:srgbClr val="00C1D5"/>
                  </a:solidFill>
                  <a:prstDash val="solid"/>
                  <a:miter/>
                </a:ln>
              </p:spPr>
              <p:txBody>
                <a:bodyPr rtlCol="0" anchor="ctr"/>
                <a:lstStyle/>
                <a:p>
                  <a:endParaRPr lang="en-IN" sz="1797"/>
                </a:p>
              </p:txBody>
            </p:sp>
            <p:pic>
              <p:nvPicPr>
                <p:cNvPr id="48" name="Picture 47">
                  <a:extLst>
                    <a:ext uri="{FF2B5EF4-FFF2-40B4-BE49-F238E27FC236}">
                      <a16:creationId xmlns:a16="http://schemas.microsoft.com/office/drawing/2014/main" id="{3EDDA07F-A00A-49FE-B617-C05587ADF6F9}"/>
                    </a:ext>
                  </a:extLst>
                </p:cNvPr>
                <p:cNvPicPr>
                  <a:picLocks noChangeAspect="1"/>
                </p:cNvPicPr>
                <p:nvPr/>
              </p:nvPicPr>
              <p:blipFill>
                <a:blip r:embed="rId5"/>
                <a:stretch>
                  <a:fillRect/>
                </a:stretch>
              </p:blipFill>
              <p:spPr>
                <a:xfrm>
                  <a:off x="5186766" y="4990801"/>
                  <a:ext cx="317591" cy="132329"/>
                </a:xfrm>
                <a:custGeom>
                  <a:avLst/>
                  <a:gdLst>
                    <a:gd name="connsiteX0" fmla="*/ 665 w 317590"/>
                    <a:gd name="connsiteY0" fmla="*/ 0 h 132329"/>
                    <a:gd name="connsiteX1" fmla="*/ 319997 w 317590"/>
                    <a:gd name="connsiteY1" fmla="*/ 1618 h 132329"/>
                    <a:gd name="connsiteX2" fmla="*/ 319332 w 317590"/>
                    <a:gd name="connsiteY2" fmla="*/ 132978 h 132329"/>
                    <a:gd name="connsiteX3" fmla="*/ 0 w 317590"/>
                    <a:gd name="connsiteY3" fmla="*/ 131360 h 132329"/>
                  </a:gdLst>
                  <a:ahLst/>
                  <a:cxnLst>
                    <a:cxn ang="0">
                      <a:pos x="connsiteX0" y="connsiteY0"/>
                    </a:cxn>
                    <a:cxn ang="0">
                      <a:pos x="connsiteX1" y="connsiteY1"/>
                    </a:cxn>
                    <a:cxn ang="0">
                      <a:pos x="connsiteX2" y="connsiteY2"/>
                    </a:cxn>
                    <a:cxn ang="0">
                      <a:pos x="connsiteX3" y="connsiteY3"/>
                    </a:cxn>
                  </a:cxnLst>
                  <a:rect l="l" t="t" r="r" b="b"/>
                  <a:pathLst>
                    <a:path w="317590" h="132329">
                      <a:moveTo>
                        <a:pt x="665" y="0"/>
                      </a:moveTo>
                      <a:lnTo>
                        <a:pt x="319997" y="1618"/>
                      </a:lnTo>
                      <a:lnTo>
                        <a:pt x="319332" y="132978"/>
                      </a:lnTo>
                      <a:lnTo>
                        <a:pt x="0" y="131360"/>
                      </a:lnTo>
                      <a:close/>
                    </a:path>
                  </a:pathLst>
                </a:custGeom>
                <a:ln/>
              </p:spPr>
            </p:pic>
          </p:grpSp>
        </p:grpSp>
        <p:grpSp>
          <p:nvGrpSpPr>
            <p:cNvPr id="17" name="Graphic 3">
              <a:extLst>
                <a:ext uri="{FF2B5EF4-FFF2-40B4-BE49-F238E27FC236}">
                  <a16:creationId xmlns:a16="http://schemas.microsoft.com/office/drawing/2014/main" id="{724EABAC-3C64-4683-8754-D80E9ACD59B8}"/>
                </a:ext>
              </a:extLst>
            </p:cNvPr>
            <p:cNvGrpSpPr/>
            <p:nvPr/>
          </p:nvGrpSpPr>
          <p:grpSpPr>
            <a:xfrm>
              <a:off x="4679121" y="2548618"/>
              <a:ext cx="432124" cy="432123"/>
              <a:chOff x="4624126" y="2684298"/>
              <a:chExt cx="423454" cy="423454"/>
            </a:xfrm>
            <a:solidFill>
              <a:schemeClr val="accent1"/>
            </a:solidFill>
          </p:grpSpPr>
          <p:grpSp>
            <p:nvGrpSpPr>
              <p:cNvPr id="33" name="Graphic 3">
                <a:extLst>
                  <a:ext uri="{FF2B5EF4-FFF2-40B4-BE49-F238E27FC236}">
                    <a16:creationId xmlns:a16="http://schemas.microsoft.com/office/drawing/2014/main" id="{6DF401E3-6D63-4F8A-AEE6-898AF5535CB5}"/>
                  </a:ext>
                </a:extLst>
              </p:cNvPr>
              <p:cNvGrpSpPr/>
              <p:nvPr/>
            </p:nvGrpSpPr>
            <p:grpSpPr>
              <a:xfrm>
                <a:off x="4624126" y="2684298"/>
                <a:ext cx="423454" cy="423454"/>
                <a:chOff x="4624126" y="2684298"/>
                <a:chExt cx="423454" cy="423454"/>
              </a:xfrm>
              <a:solidFill>
                <a:schemeClr val="accent1"/>
              </a:solidFill>
            </p:grpSpPr>
            <p:sp>
              <p:nvSpPr>
                <p:cNvPr id="34" name="Freeform: Shape 33">
                  <a:extLst>
                    <a:ext uri="{FF2B5EF4-FFF2-40B4-BE49-F238E27FC236}">
                      <a16:creationId xmlns:a16="http://schemas.microsoft.com/office/drawing/2014/main" id="{89C80BB9-520E-4A58-9C00-33500C297BB3}"/>
                    </a:ext>
                  </a:extLst>
                </p:cNvPr>
                <p:cNvSpPr/>
                <p:nvPr/>
              </p:nvSpPr>
              <p:spPr>
                <a:xfrm>
                  <a:off x="4624126" y="2684298"/>
                  <a:ext cx="423454" cy="423454"/>
                </a:xfrm>
                <a:custGeom>
                  <a:avLst/>
                  <a:gdLst>
                    <a:gd name="connsiteX0" fmla="*/ 427477 w 423454"/>
                    <a:gd name="connsiteY0" fmla="*/ 213739 h 423454"/>
                    <a:gd name="connsiteX1" fmla="*/ 213738 w 423454"/>
                    <a:gd name="connsiteY1" fmla="*/ 427477 h 423454"/>
                    <a:gd name="connsiteX2" fmla="*/ 0 w 423454"/>
                    <a:gd name="connsiteY2" fmla="*/ 213739 h 423454"/>
                    <a:gd name="connsiteX3" fmla="*/ 213738 w 423454"/>
                    <a:gd name="connsiteY3" fmla="*/ 0 h 423454"/>
                    <a:gd name="connsiteX4" fmla="*/ 427477 w 423454"/>
                    <a:gd name="connsiteY4" fmla="*/ 213739 h 423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54" h="423454">
                      <a:moveTo>
                        <a:pt x="427477" y="213739"/>
                      </a:moveTo>
                      <a:cubicBezTo>
                        <a:pt x="427477" y="331783"/>
                        <a:pt x="331783" y="427477"/>
                        <a:pt x="213738" y="427477"/>
                      </a:cubicBezTo>
                      <a:cubicBezTo>
                        <a:pt x="95694" y="427477"/>
                        <a:pt x="0" y="331783"/>
                        <a:pt x="0" y="213739"/>
                      </a:cubicBezTo>
                      <a:cubicBezTo>
                        <a:pt x="0" y="95694"/>
                        <a:pt x="95694" y="0"/>
                        <a:pt x="213738" y="0"/>
                      </a:cubicBezTo>
                      <a:cubicBezTo>
                        <a:pt x="331783" y="0"/>
                        <a:pt x="427477" y="95694"/>
                        <a:pt x="427477" y="213739"/>
                      </a:cubicBezTo>
                      <a:close/>
                    </a:path>
                  </a:pathLst>
                </a:custGeom>
                <a:solidFill>
                  <a:srgbClr val="FFFFFF"/>
                </a:solidFill>
                <a:ln w="12700" cap="flat">
                  <a:solidFill>
                    <a:srgbClr val="00C1D5"/>
                  </a:solidFill>
                  <a:prstDash val="solid"/>
                  <a:miter/>
                </a:ln>
              </p:spPr>
              <p:txBody>
                <a:bodyPr rtlCol="0" anchor="ctr"/>
                <a:lstStyle/>
                <a:p>
                  <a:endParaRPr lang="en-IN" sz="1797"/>
                </a:p>
              </p:txBody>
            </p:sp>
            <p:grpSp>
              <p:nvGrpSpPr>
                <p:cNvPr id="35" name="Graphic 3">
                  <a:extLst>
                    <a:ext uri="{FF2B5EF4-FFF2-40B4-BE49-F238E27FC236}">
                      <a16:creationId xmlns:a16="http://schemas.microsoft.com/office/drawing/2014/main" id="{B3825678-9647-476F-9401-95F1BDF9CD34}"/>
                    </a:ext>
                  </a:extLst>
                </p:cNvPr>
                <p:cNvGrpSpPr/>
                <p:nvPr/>
              </p:nvGrpSpPr>
              <p:grpSpPr>
                <a:xfrm>
                  <a:off x="4719484" y="2798859"/>
                  <a:ext cx="232900" cy="193926"/>
                  <a:chOff x="4719484" y="2798859"/>
                  <a:chExt cx="232900" cy="193926"/>
                </a:xfrm>
                <a:noFill/>
              </p:grpSpPr>
              <p:sp>
                <p:nvSpPr>
                  <p:cNvPr id="36" name="Freeform: Shape 35">
                    <a:extLst>
                      <a:ext uri="{FF2B5EF4-FFF2-40B4-BE49-F238E27FC236}">
                        <a16:creationId xmlns:a16="http://schemas.microsoft.com/office/drawing/2014/main" id="{81DC9AE2-D626-40FB-B7EF-CE8FEB6238B2}"/>
                      </a:ext>
                    </a:extLst>
                  </p:cNvPr>
                  <p:cNvSpPr/>
                  <p:nvPr/>
                </p:nvSpPr>
                <p:spPr>
                  <a:xfrm>
                    <a:off x="4719484" y="2798859"/>
                    <a:ext cx="232900" cy="158795"/>
                  </a:xfrm>
                  <a:custGeom>
                    <a:avLst/>
                    <a:gdLst>
                      <a:gd name="connsiteX0" fmla="*/ 191692 w 232899"/>
                      <a:gd name="connsiteY0" fmla="*/ 160314 h 158795"/>
                      <a:gd name="connsiteX1" fmla="*/ 236101 w 232899"/>
                      <a:gd name="connsiteY1" fmla="*/ 104577 h 158795"/>
                      <a:gd name="connsiteX2" fmla="*/ 178459 w 232899"/>
                      <a:gd name="connsiteY2" fmla="*/ 42965 h 158795"/>
                      <a:gd name="connsiteX3" fmla="*/ 166073 w 232899"/>
                      <a:gd name="connsiteY3" fmla="*/ 43864 h 158795"/>
                      <a:gd name="connsiteX4" fmla="*/ 105413 w 232899"/>
                      <a:gd name="connsiteY4" fmla="*/ 37 h 158795"/>
                      <a:gd name="connsiteX5" fmla="*/ 36125 w 232899"/>
                      <a:gd name="connsiteY5" fmla="*/ 64825 h 158795"/>
                      <a:gd name="connsiteX6" fmla="*/ 36125 w 232899"/>
                      <a:gd name="connsiteY6" fmla="*/ 65831 h 158795"/>
                      <a:gd name="connsiteX7" fmla="*/ 26 w 232899"/>
                      <a:gd name="connsiteY7" fmla="*/ 109712 h 158795"/>
                      <a:gd name="connsiteX8" fmla="*/ 45177 w 232899"/>
                      <a:gd name="connsiteY8" fmla="*/ 157932 h 158795"/>
                      <a:gd name="connsiteX9" fmla="*/ 74977 w 232899"/>
                      <a:gd name="connsiteY9" fmla="*/ 158938 h 15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9" h="158795">
                        <a:moveTo>
                          <a:pt x="191692" y="160314"/>
                        </a:moveTo>
                        <a:cubicBezTo>
                          <a:pt x="216517" y="153751"/>
                          <a:pt x="235202" y="131572"/>
                          <a:pt x="236101" y="104577"/>
                        </a:cubicBezTo>
                        <a:cubicBezTo>
                          <a:pt x="237213" y="71654"/>
                          <a:pt x="211382" y="44023"/>
                          <a:pt x="178459" y="42965"/>
                        </a:cubicBezTo>
                        <a:cubicBezTo>
                          <a:pt x="174224" y="42806"/>
                          <a:pt x="170096" y="43123"/>
                          <a:pt x="166073" y="43864"/>
                        </a:cubicBezTo>
                        <a:cubicBezTo>
                          <a:pt x="156916" y="19039"/>
                          <a:pt x="133467" y="937"/>
                          <a:pt x="105413" y="37"/>
                        </a:cubicBezTo>
                        <a:cubicBezTo>
                          <a:pt x="68413" y="-1181"/>
                          <a:pt x="37396" y="27826"/>
                          <a:pt x="36125" y="64825"/>
                        </a:cubicBezTo>
                        <a:cubicBezTo>
                          <a:pt x="36125" y="65143"/>
                          <a:pt x="36125" y="65514"/>
                          <a:pt x="36125" y="65831"/>
                        </a:cubicBezTo>
                        <a:cubicBezTo>
                          <a:pt x="16064" y="70489"/>
                          <a:pt x="767" y="88115"/>
                          <a:pt x="26" y="109712"/>
                        </a:cubicBezTo>
                        <a:cubicBezTo>
                          <a:pt x="-821" y="135489"/>
                          <a:pt x="19346" y="157085"/>
                          <a:pt x="45177" y="157932"/>
                        </a:cubicBezTo>
                        <a:lnTo>
                          <a:pt x="74977" y="158938"/>
                        </a:lnTo>
                      </a:path>
                    </a:pathLst>
                  </a:custGeom>
                  <a:noFill/>
                  <a:ln w="10577" cap="rnd">
                    <a:solidFill>
                      <a:srgbClr val="1D428A"/>
                    </a:solidFill>
                    <a:prstDash val="solid"/>
                    <a:miter/>
                  </a:ln>
                </p:spPr>
                <p:txBody>
                  <a:bodyPr rtlCol="0" anchor="ctr"/>
                  <a:lstStyle/>
                  <a:p>
                    <a:endParaRPr lang="en-IN" sz="1797"/>
                  </a:p>
                </p:txBody>
              </p:sp>
              <p:grpSp>
                <p:nvGrpSpPr>
                  <p:cNvPr id="37" name="Graphic 3">
                    <a:extLst>
                      <a:ext uri="{FF2B5EF4-FFF2-40B4-BE49-F238E27FC236}">
                        <a16:creationId xmlns:a16="http://schemas.microsoft.com/office/drawing/2014/main" id="{13220CE3-8597-4A7C-BD76-9F1A52FCBBCB}"/>
                      </a:ext>
                    </a:extLst>
                  </p:cNvPr>
                  <p:cNvGrpSpPr/>
                  <p:nvPr/>
                </p:nvGrpSpPr>
                <p:grpSpPr>
                  <a:xfrm>
                    <a:off x="4776464" y="2884169"/>
                    <a:ext cx="42345" cy="38005"/>
                    <a:chOff x="4776464" y="2884169"/>
                    <a:chExt cx="42345" cy="38005"/>
                  </a:xfrm>
                  <a:noFill/>
                </p:grpSpPr>
                <p:sp>
                  <p:nvSpPr>
                    <p:cNvPr id="44" name="Freeform: Shape 43">
                      <a:extLst>
                        <a:ext uri="{FF2B5EF4-FFF2-40B4-BE49-F238E27FC236}">
                          <a16:creationId xmlns:a16="http://schemas.microsoft.com/office/drawing/2014/main" id="{A9B708AB-C180-4FC6-81CB-9B548C72D5E3}"/>
                        </a:ext>
                      </a:extLst>
                    </p:cNvPr>
                    <p:cNvSpPr/>
                    <p:nvPr/>
                  </p:nvSpPr>
                  <p:spPr>
                    <a:xfrm>
                      <a:off x="4791920" y="2884169"/>
                      <a:ext cx="26466" cy="26466"/>
                    </a:xfrm>
                    <a:custGeom>
                      <a:avLst/>
                      <a:gdLst>
                        <a:gd name="connsiteX0" fmla="*/ 27631 w 26465"/>
                        <a:gd name="connsiteY0" fmla="*/ 29589 h 26465"/>
                        <a:gd name="connsiteX1" fmla="*/ 28583 w 26465"/>
                        <a:gd name="connsiteY1" fmla="*/ 953 h 26465"/>
                        <a:gd name="connsiteX2" fmla="*/ 0 w 26465"/>
                        <a:gd name="connsiteY2" fmla="*/ 0 h 26465"/>
                      </a:gdLst>
                      <a:ahLst/>
                      <a:cxnLst>
                        <a:cxn ang="0">
                          <a:pos x="connsiteX0" y="connsiteY0"/>
                        </a:cxn>
                        <a:cxn ang="0">
                          <a:pos x="connsiteX1" y="connsiteY1"/>
                        </a:cxn>
                        <a:cxn ang="0">
                          <a:pos x="connsiteX2" y="connsiteY2"/>
                        </a:cxn>
                      </a:cxnLst>
                      <a:rect l="l" t="t" r="r" b="b"/>
                      <a:pathLst>
                        <a:path w="26465" h="26465">
                          <a:moveTo>
                            <a:pt x="27631" y="29589"/>
                          </a:moveTo>
                          <a:lnTo>
                            <a:pt x="28583" y="953"/>
                          </a:lnTo>
                          <a:lnTo>
                            <a:pt x="0" y="0"/>
                          </a:lnTo>
                        </a:path>
                      </a:pathLst>
                    </a:custGeom>
                    <a:noFill/>
                    <a:ln w="10577" cap="rnd">
                      <a:solidFill>
                        <a:srgbClr val="00C1D5"/>
                      </a:solidFill>
                      <a:prstDash val="solid"/>
                      <a:miter/>
                    </a:ln>
                  </p:spPr>
                  <p:txBody>
                    <a:bodyPr rtlCol="0" anchor="ctr"/>
                    <a:lstStyle/>
                    <a:p>
                      <a:endParaRPr lang="en-IN" sz="1797"/>
                    </a:p>
                  </p:txBody>
                </p:sp>
                <p:sp>
                  <p:nvSpPr>
                    <p:cNvPr id="45" name="Freeform: Shape 44">
                      <a:extLst>
                        <a:ext uri="{FF2B5EF4-FFF2-40B4-BE49-F238E27FC236}">
                          <a16:creationId xmlns:a16="http://schemas.microsoft.com/office/drawing/2014/main" id="{297854B1-F198-4D02-AF4A-2B7B28CB9E3B}"/>
                        </a:ext>
                      </a:extLst>
                    </p:cNvPr>
                    <p:cNvSpPr/>
                    <p:nvPr/>
                  </p:nvSpPr>
                  <p:spPr>
                    <a:xfrm>
                      <a:off x="4776464" y="2885122"/>
                      <a:ext cx="42345" cy="37052"/>
                    </a:xfrm>
                    <a:custGeom>
                      <a:avLst/>
                      <a:gdLst>
                        <a:gd name="connsiteX0" fmla="*/ 44039 w 42345"/>
                        <a:gd name="connsiteY0" fmla="*/ 0 h 37052"/>
                        <a:gd name="connsiteX1" fmla="*/ 0 w 42345"/>
                        <a:gd name="connsiteY1" fmla="*/ 41234 h 37052"/>
                      </a:gdLst>
                      <a:ahLst/>
                      <a:cxnLst>
                        <a:cxn ang="0">
                          <a:pos x="connsiteX0" y="connsiteY0"/>
                        </a:cxn>
                        <a:cxn ang="0">
                          <a:pos x="connsiteX1" y="connsiteY1"/>
                        </a:cxn>
                      </a:cxnLst>
                      <a:rect l="l" t="t" r="r" b="b"/>
                      <a:pathLst>
                        <a:path w="42345" h="37052">
                          <a:moveTo>
                            <a:pt x="44039" y="0"/>
                          </a:moveTo>
                          <a:lnTo>
                            <a:pt x="0" y="41234"/>
                          </a:lnTo>
                        </a:path>
                      </a:pathLst>
                    </a:custGeom>
                    <a:ln w="10577" cap="rnd">
                      <a:solidFill>
                        <a:srgbClr val="00C1D5"/>
                      </a:solidFill>
                      <a:prstDash val="solid"/>
                      <a:miter/>
                    </a:ln>
                  </p:spPr>
                  <p:txBody>
                    <a:bodyPr rtlCol="0" anchor="ctr"/>
                    <a:lstStyle/>
                    <a:p>
                      <a:endParaRPr lang="en-IN" sz="1797"/>
                    </a:p>
                  </p:txBody>
                </p:sp>
              </p:grpSp>
              <p:grpSp>
                <p:nvGrpSpPr>
                  <p:cNvPr id="38" name="Graphic 3">
                    <a:extLst>
                      <a:ext uri="{FF2B5EF4-FFF2-40B4-BE49-F238E27FC236}">
                        <a16:creationId xmlns:a16="http://schemas.microsoft.com/office/drawing/2014/main" id="{120ED0FD-819F-4F52-BA4F-449EDAB8C3BC}"/>
                      </a:ext>
                    </a:extLst>
                  </p:cNvPr>
                  <p:cNvGrpSpPr/>
                  <p:nvPr/>
                </p:nvGrpSpPr>
                <p:grpSpPr>
                  <a:xfrm>
                    <a:off x="4841147" y="2954780"/>
                    <a:ext cx="42345" cy="38005"/>
                    <a:chOff x="4841147" y="2954780"/>
                    <a:chExt cx="42345" cy="38005"/>
                  </a:xfrm>
                  <a:noFill/>
                </p:grpSpPr>
                <p:sp>
                  <p:nvSpPr>
                    <p:cNvPr id="42" name="Freeform: Shape 41">
                      <a:extLst>
                        <a:ext uri="{FF2B5EF4-FFF2-40B4-BE49-F238E27FC236}">
                          <a16:creationId xmlns:a16="http://schemas.microsoft.com/office/drawing/2014/main" id="{9FB9E5AE-26FE-4035-9D7C-0B669BCC07C8}"/>
                        </a:ext>
                      </a:extLst>
                    </p:cNvPr>
                    <p:cNvSpPr/>
                    <p:nvPr/>
                  </p:nvSpPr>
                  <p:spPr>
                    <a:xfrm>
                      <a:off x="4856603" y="2954780"/>
                      <a:ext cx="26466" cy="26466"/>
                    </a:xfrm>
                    <a:custGeom>
                      <a:avLst/>
                      <a:gdLst>
                        <a:gd name="connsiteX0" fmla="*/ 27683 w 26465"/>
                        <a:gd name="connsiteY0" fmla="*/ 29589 h 26465"/>
                        <a:gd name="connsiteX1" fmla="*/ 28636 w 26465"/>
                        <a:gd name="connsiteY1" fmla="*/ 953 h 26465"/>
                        <a:gd name="connsiteX2" fmla="*/ 0 w 26465"/>
                        <a:gd name="connsiteY2" fmla="*/ 0 h 26465"/>
                      </a:gdLst>
                      <a:ahLst/>
                      <a:cxnLst>
                        <a:cxn ang="0">
                          <a:pos x="connsiteX0" y="connsiteY0"/>
                        </a:cxn>
                        <a:cxn ang="0">
                          <a:pos x="connsiteX1" y="connsiteY1"/>
                        </a:cxn>
                        <a:cxn ang="0">
                          <a:pos x="connsiteX2" y="connsiteY2"/>
                        </a:cxn>
                      </a:cxnLst>
                      <a:rect l="l" t="t" r="r" b="b"/>
                      <a:pathLst>
                        <a:path w="26465" h="26465">
                          <a:moveTo>
                            <a:pt x="27683" y="29589"/>
                          </a:moveTo>
                          <a:lnTo>
                            <a:pt x="28636" y="953"/>
                          </a:lnTo>
                          <a:lnTo>
                            <a:pt x="0" y="0"/>
                          </a:lnTo>
                        </a:path>
                      </a:pathLst>
                    </a:custGeom>
                    <a:noFill/>
                    <a:ln w="10577" cap="rnd">
                      <a:solidFill>
                        <a:srgbClr val="00C1D5"/>
                      </a:solidFill>
                      <a:prstDash val="solid"/>
                      <a:miter/>
                    </a:ln>
                  </p:spPr>
                  <p:txBody>
                    <a:bodyPr rtlCol="0" anchor="ctr"/>
                    <a:lstStyle/>
                    <a:p>
                      <a:endParaRPr lang="en-IN" sz="1797"/>
                    </a:p>
                  </p:txBody>
                </p:sp>
                <p:sp>
                  <p:nvSpPr>
                    <p:cNvPr id="43" name="Freeform: Shape 42">
                      <a:extLst>
                        <a:ext uri="{FF2B5EF4-FFF2-40B4-BE49-F238E27FC236}">
                          <a16:creationId xmlns:a16="http://schemas.microsoft.com/office/drawing/2014/main" id="{0B8E90EF-388F-4035-A8B6-290DC8D09868}"/>
                        </a:ext>
                      </a:extLst>
                    </p:cNvPr>
                    <p:cNvSpPr/>
                    <p:nvPr/>
                  </p:nvSpPr>
                  <p:spPr>
                    <a:xfrm>
                      <a:off x="4841147" y="2955733"/>
                      <a:ext cx="42345" cy="37052"/>
                    </a:xfrm>
                    <a:custGeom>
                      <a:avLst/>
                      <a:gdLst>
                        <a:gd name="connsiteX0" fmla="*/ 44092 w 42345"/>
                        <a:gd name="connsiteY0" fmla="*/ 0 h 37052"/>
                        <a:gd name="connsiteX1" fmla="*/ 0 w 42345"/>
                        <a:gd name="connsiteY1" fmla="*/ 41234 h 37052"/>
                      </a:gdLst>
                      <a:ahLst/>
                      <a:cxnLst>
                        <a:cxn ang="0">
                          <a:pos x="connsiteX0" y="connsiteY0"/>
                        </a:cxn>
                        <a:cxn ang="0">
                          <a:pos x="connsiteX1" y="connsiteY1"/>
                        </a:cxn>
                      </a:cxnLst>
                      <a:rect l="l" t="t" r="r" b="b"/>
                      <a:pathLst>
                        <a:path w="42345" h="37052">
                          <a:moveTo>
                            <a:pt x="44092" y="0"/>
                          </a:moveTo>
                          <a:lnTo>
                            <a:pt x="0" y="41234"/>
                          </a:lnTo>
                        </a:path>
                      </a:pathLst>
                    </a:custGeom>
                    <a:ln w="10577" cap="rnd">
                      <a:solidFill>
                        <a:srgbClr val="00C1D5"/>
                      </a:solidFill>
                      <a:prstDash val="solid"/>
                      <a:miter/>
                    </a:ln>
                  </p:spPr>
                  <p:txBody>
                    <a:bodyPr rtlCol="0" anchor="ctr"/>
                    <a:lstStyle/>
                    <a:p>
                      <a:endParaRPr lang="en-IN" sz="1797"/>
                    </a:p>
                  </p:txBody>
                </p:sp>
              </p:grpSp>
              <p:grpSp>
                <p:nvGrpSpPr>
                  <p:cNvPr id="39" name="Graphic 3">
                    <a:extLst>
                      <a:ext uri="{FF2B5EF4-FFF2-40B4-BE49-F238E27FC236}">
                        <a16:creationId xmlns:a16="http://schemas.microsoft.com/office/drawing/2014/main" id="{AA9583F8-CB7E-476C-9AAD-6A7448AE8D7A}"/>
                      </a:ext>
                    </a:extLst>
                  </p:cNvPr>
                  <p:cNvGrpSpPr/>
                  <p:nvPr/>
                </p:nvGrpSpPr>
                <p:grpSpPr>
                  <a:xfrm>
                    <a:off x="4821138" y="2886074"/>
                    <a:ext cx="64789" cy="59496"/>
                    <a:chOff x="4821138" y="2886074"/>
                    <a:chExt cx="64789" cy="59496"/>
                  </a:xfrm>
                  <a:noFill/>
                </p:grpSpPr>
                <p:sp>
                  <p:nvSpPr>
                    <p:cNvPr id="40" name="Freeform: Shape 39">
                      <a:extLst>
                        <a:ext uri="{FF2B5EF4-FFF2-40B4-BE49-F238E27FC236}">
                          <a16:creationId xmlns:a16="http://schemas.microsoft.com/office/drawing/2014/main" id="{0608F7BC-3B78-4B8F-B22C-334F1D59B4C9}"/>
                        </a:ext>
                      </a:extLst>
                    </p:cNvPr>
                    <p:cNvSpPr/>
                    <p:nvPr/>
                  </p:nvSpPr>
                  <p:spPr>
                    <a:xfrm>
                      <a:off x="4848875" y="2886074"/>
                      <a:ext cx="37052" cy="37052"/>
                    </a:xfrm>
                    <a:custGeom>
                      <a:avLst/>
                      <a:gdLst>
                        <a:gd name="connsiteX0" fmla="*/ 37317 w 37052"/>
                        <a:gd name="connsiteY0" fmla="*/ 39911 h 37052"/>
                        <a:gd name="connsiteX1" fmla="*/ 38640 w 37052"/>
                        <a:gd name="connsiteY1" fmla="*/ 1270 h 37052"/>
                        <a:gd name="connsiteX2" fmla="*/ 0 w 37052"/>
                        <a:gd name="connsiteY2" fmla="*/ 0 h 37052"/>
                      </a:gdLst>
                      <a:ahLst/>
                      <a:cxnLst>
                        <a:cxn ang="0">
                          <a:pos x="connsiteX0" y="connsiteY0"/>
                        </a:cxn>
                        <a:cxn ang="0">
                          <a:pos x="connsiteX1" y="connsiteY1"/>
                        </a:cxn>
                        <a:cxn ang="0">
                          <a:pos x="connsiteX2" y="connsiteY2"/>
                        </a:cxn>
                      </a:cxnLst>
                      <a:rect l="l" t="t" r="r" b="b"/>
                      <a:pathLst>
                        <a:path w="37052" h="37052">
                          <a:moveTo>
                            <a:pt x="37317" y="39911"/>
                          </a:moveTo>
                          <a:lnTo>
                            <a:pt x="38640" y="1270"/>
                          </a:lnTo>
                          <a:lnTo>
                            <a:pt x="0" y="0"/>
                          </a:lnTo>
                        </a:path>
                      </a:pathLst>
                    </a:custGeom>
                    <a:noFill/>
                    <a:ln w="10577" cap="rnd">
                      <a:solidFill>
                        <a:srgbClr val="00C1D5"/>
                      </a:solidFill>
                      <a:prstDash val="solid"/>
                      <a:miter/>
                    </a:ln>
                  </p:spPr>
                  <p:txBody>
                    <a:bodyPr rtlCol="0" anchor="ctr"/>
                    <a:lstStyle/>
                    <a:p>
                      <a:endParaRPr lang="en-IN" sz="1797"/>
                    </a:p>
                  </p:txBody>
                </p:sp>
                <p:sp>
                  <p:nvSpPr>
                    <p:cNvPr id="41" name="Freeform: Shape 40">
                      <a:extLst>
                        <a:ext uri="{FF2B5EF4-FFF2-40B4-BE49-F238E27FC236}">
                          <a16:creationId xmlns:a16="http://schemas.microsoft.com/office/drawing/2014/main" id="{714E6F49-1DD5-4298-9A50-13C33E40BFE7}"/>
                        </a:ext>
                      </a:extLst>
                    </p:cNvPr>
                    <p:cNvSpPr/>
                    <p:nvPr/>
                  </p:nvSpPr>
                  <p:spPr>
                    <a:xfrm>
                      <a:off x="4821138" y="2887345"/>
                      <a:ext cx="63518" cy="58225"/>
                    </a:xfrm>
                    <a:custGeom>
                      <a:avLst/>
                      <a:gdLst>
                        <a:gd name="connsiteX0" fmla="*/ 66376 w 63518"/>
                        <a:gd name="connsiteY0" fmla="*/ 0 h 58224"/>
                        <a:gd name="connsiteX1" fmla="*/ 0 w 63518"/>
                        <a:gd name="connsiteY1" fmla="*/ 62089 h 58224"/>
                      </a:gdLst>
                      <a:ahLst/>
                      <a:cxnLst>
                        <a:cxn ang="0">
                          <a:pos x="connsiteX0" y="connsiteY0"/>
                        </a:cxn>
                        <a:cxn ang="0">
                          <a:pos x="connsiteX1" y="connsiteY1"/>
                        </a:cxn>
                      </a:cxnLst>
                      <a:rect l="l" t="t" r="r" b="b"/>
                      <a:pathLst>
                        <a:path w="63518" h="58224">
                          <a:moveTo>
                            <a:pt x="66376" y="0"/>
                          </a:moveTo>
                          <a:lnTo>
                            <a:pt x="0" y="62089"/>
                          </a:lnTo>
                        </a:path>
                      </a:pathLst>
                    </a:custGeom>
                    <a:ln w="10577" cap="rnd">
                      <a:solidFill>
                        <a:srgbClr val="00C1D5"/>
                      </a:solidFill>
                      <a:prstDash val="solid"/>
                      <a:miter/>
                    </a:ln>
                  </p:spPr>
                  <p:txBody>
                    <a:bodyPr rtlCol="0" anchor="ctr"/>
                    <a:lstStyle/>
                    <a:p>
                      <a:endParaRPr lang="en-IN" sz="1797"/>
                    </a:p>
                  </p:txBody>
                </p:sp>
              </p:grpSp>
            </p:grpSp>
          </p:grpSp>
        </p:grpSp>
        <p:sp>
          <p:nvSpPr>
            <p:cNvPr id="19" name="Freeform: Shape 18">
              <a:extLst>
                <a:ext uri="{FF2B5EF4-FFF2-40B4-BE49-F238E27FC236}">
                  <a16:creationId xmlns:a16="http://schemas.microsoft.com/office/drawing/2014/main" id="{0E907B63-502E-4401-9A38-BF5C67689C3D}"/>
                </a:ext>
              </a:extLst>
            </p:cNvPr>
            <p:cNvSpPr/>
            <p:nvPr/>
          </p:nvSpPr>
          <p:spPr>
            <a:xfrm>
              <a:off x="1992219" y="3018769"/>
              <a:ext cx="1485426" cy="1485425"/>
            </a:xfrm>
            <a:custGeom>
              <a:avLst/>
              <a:gdLst>
                <a:gd name="connsiteX0" fmla="*/ 1460229 w 1455624"/>
                <a:gd name="connsiteY0" fmla="*/ 162659 h 1455624"/>
                <a:gd name="connsiteX1" fmla="*/ 933664 w 1455624"/>
                <a:gd name="connsiteY1" fmla="*/ 0 h 1455624"/>
                <a:gd name="connsiteX2" fmla="*/ 0 w 1455624"/>
                <a:gd name="connsiteY2" fmla="*/ 933664 h 1455624"/>
                <a:gd name="connsiteX3" fmla="*/ 160013 w 1455624"/>
                <a:gd name="connsiteY3" fmla="*/ 1456471 h 1455624"/>
                <a:gd name="connsiteX4" fmla="*/ 1460229 w 1455624"/>
                <a:gd name="connsiteY4" fmla="*/ 162659 h 145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624" h="1455624">
                  <a:moveTo>
                    <a:pt x="1460229" y="162659"/>
                  </a:moveTo>
                  <a:cubicBezTo>
                    <a:pt x="1310326" y="60078"/>
                    <a:pt x="1129035" y="0"/>
                    <a:pt x="933664" y="0"/>
                  </a:cubicBezTo>
                  <a:cubicBezTo>
                    <a:pt x="418002" y="0"/>
                    <a:pt x="0" y="418002"/>
                    <a:pt x="0" y="933664"/>
                  </a:cubicBezTo>
                  <a:cubicBezTo>
                    <a:pt x="0" y="1127394"/>
                    <a:pt x="59019" y="1307309"/>
                    <a:pt x="160013" y="1456471"/>
                  </a:cubicBezTo>
                  <a:lnTo>
                    <a:pt x="1460229" y="162659"/>
                  </a:lnTo>
                  <a:close/>
                </a:path>
              </a:pathLst>
            </a:custGeom>
            <a:solidFill>
              <a:srgbClr val="FFFFFF">
                <a:alpha val="21000"/>
              </a:srgbClr>
            </a:solidFill>
            <a:ln w="5288" cap="flat">
              <a:noFill/>
              <a:prstDash val="solid"/>
              <a:miter/>
            </a:ln>
          </p:spPr>
          <p:txBody>
            <a:bodyPr rtlCol="0" anchor="ctr"/>
            <a:lstStyle/>
            <a:p>
              <a:endParaRPr lang="en-IN" sz="1797"/>
            </a:p>
          </p:txBody>
        </p:sp>
        <p:cxnSp>
          <p:nvCxnSpPr>
            <p:cNvPr id="20" name="Connector: Elbow 19">
              <a:extLst>
                <a:ext uri="{FF2B5EF4-FFF2-40B4-BE49-F238E27FC236}">
                  <a16:creationId xmlns:a16="http://schemas.microsoft.com/office/drawing/2014/main" id="{587F3D08-23E7-40E9-AA5E-82A79D75EBD5}"/>
                </a:ext>
              </a:extLst>
            </p:cNvPr>
            <p:cNvCxnSpPr>
              <a:cxnSpLocks/>
            </p:cNvCxnSpPr>
            <p:nvPr/>
          </p:nvCxnSpPr>
          <p:spPr bwMode="gray">
            <a:xfrm flipV="1">
              <a:off x="5488186" y="1308663"/>
              <a:ext cx="58147" cy="38132"/>
            </a:xfrm>
            <a:prstGeom prst="bentConnector3">
              <a:avLst>
                <a:gd name="adj1" fmla="val 45479"/>
              </a:avLst>
            </a:prstGeom>
            <a:ln w="19050">
              <a:solidFill>
                <a:srgbClr val="00C1D5"/>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3D99FB45-6B24-46B6-AAC4-3A6BB5BAC4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8836" y="1975872"/>
              <a:ext cx="223404" cy="223404"/>
            </a:xfrm>
            <a:prstGeom prst="rect">
              <a:avLst/>
            </a:prstGeom>
          </p:spPr>
        </p:pic>
        <p:sp>
          <p:nvSpPr>
            <p:cNvPr id="22" name="TextBox 21">
              <a:extLst>
                <a:ext uri="{FF2B5EF4-FFF2-40B4-BE49-F238E27FC236}">
                  <a16:creationId xmlns:a16="http://schemas.microsoft.com/office/drawing/2014/main" id="{96258158-062C-4C6D-A31A-A4E4875B2C12}"/>
                </a:ext>
              </a:extLst>
            </p:cNvPr>
            <p:cNvSpPr txBox="1"/>
            <p:nvPr/>
          </p:nvSpPr>
          <p:spPr>
            <a:xfrm>
              <a:off x="4484382" y="2177297"/>
              <a:ext cx="821601" cy="257879"/>
            </a:xfrm>
            <a:prstGeom prst="rect">
              <a:avLst/>
            </a:prstGeom>
          </p:spPr>
          <p:txBody>
            <a:bodyPr wrap="square" lIns="0" tIns="0" rIns="0" bIns="0" rtlCol="0">
              <a:spAutoFit/>
            </a:bodyPr>
            <a:lstStyle/>
            <a:p>
              <a:pPr algn="ctr">
                <a:spcAft>
                  <a:spcPts val="600"/>
                </a:spcAft>
              </a:pPr>
              <a:r>
                <a:rPr lang="en-US" sz="900">
                  <a:solidFill>
                    <a:srgbClr val="002060"/>
                  </a:solidFill>
                </a:rPr>
                <a:t>VMware Cloud</a:t>
              </a:r>
              <a:br>
                <a:rPr lang="en-US" sz="900">
                  <a:solidFill>
                    <a:srgbClr val="002060"/>
                  </a:solidFill>
                </a:rPr>
              </a:br>
              <a:r>
                <a:rPr lang="en-US" sz="900">
                  <a:solidFill>
                    <a:srgbClr val="002060"/>
                  </a:solidFill>
                </a:rPr>
                <a:t>Foundation </a:t>
              </a:r>
              <a:endParaRPr lang="en-US" sz="1050">
                <a:solidFill>
                  <a:srgbClr val="002060"/>
                </a:solidFill>
              </a:endParaRPr>
            </a:p>
          </p:txBody>
        </p:sp>
        <p:sp>
          <p:nvSpPr>
            <p:cNvPr id="23" name="TextBox 22">
              <a:extLst>
                <a:ext uri="{FF2B5EF4-FFF2-40B4-BE49-F238E27FC236}">
                  <a16:creationId xmlns:a16="http://schemas.microsoft.com/office/drawing/2014/main" id="{21468196-EBEA-40BF-B277-D2A892136E1A}"/>
                </a:ext>
              </a:extLst>
            </p:cNvPr>
            <p:cNvSpPr txBox="1"/>
            <p:nvPr/>
          </p:nvSpPr>
          <p:spPr>
            <a:xfrm>
              <a:off x="3999072" y="3838709"/>
              <a:ext cx="452050" cy="128939"/>
            </a:xfrm>
            <a:prstGeom prst="rect">
              <a:avLst/>
            </a:prstGeom>
          </p:spPr>
          <p:txBody>
            <a:bodyPr wrap="square" lIns="0" tIns="0" rIns="0" bIns="0" rtlCol="0">
              <a:spAutoFit/>
            </a:bodyPr>
            <a:lstStyle/>
            <a:p>
              <a:pPr algn="ctr">
                <a:spcAft>
                  <a:spcPts val="600"/>
                </a:spcAft>
              </a:pPr>
              <a:r>
                <a:rPr lang="en-US" sz="900">
                  <a:solidFill>
                    <a:srgbClr val="002060"/>
                  </a:solidFill>
                </a:rPr>
                <a:t>Edge</a:t>
              </a:r>
              <a:endParaRPr lang="en-US" sz="1050">
                <a:solidFill>
                  <a:srgbClr val="002060"/>
                </a:solidFill>
              </a:endParaRPr>
            </a:p>
          </p:txBody>
        </p:sp>
        <p:sp>
          <p:nvSpPr>
            <p:cNvPr id="24" name="TextBox 23">
              <a:extLst>
                <a:ext uri="{FF2B5EF4-FFF2-40B4-BE49-F238E27FC236}">
                  <a16:creationId xmlns:a16="http://schemas.microsoft.com/office/drawing/2014/main" id="{BAA4CE24-7B31-4182-B60E-9D84CE8C439F}"/>
                </a:ext>
              </a:extLst>
            </p:cNvPr>
            <p:cNvSpPr txBox="1"/>
            <p:nvPr/>
          </p:nvSpPr>
          <p:spPr>
            <a:xfrm>
              <a:off x="4615173" y="4897413"/>
              <a:ext cx="541073" cy="128939"/>
            </a:xfrm>
            <a:prstGeom prst="rect">
              <a:avLst/>
            </a:prstGeom>
          </p:spPr>
          <p:txBody>
            <a:bodyPr wrap="square" lIns="0" tIns="0" rIns="0" bIns="0" rtlCol="0">
              <a:spAutoFit/>
            </a:bodyPr>
            <a:lstStyle/>
            <a:p>
              <a:pPr algn="ctr">
                <a:spcAft>
                  <a:spcPts val="600"/>
                </a:spcAft>
              </a:pPr>
              <a:r>
                <a:rPr lang="en-US" sz="900">
                  <a:solidFill>
                    <a:srgbClr val="002060"/>
                  </a:solidFill>
                </a:rPr>
                <a:t>Partners</a:t>
              </a:r>
              <a:endParaRPr lang="en-US" sz="1050">
                <a:solidFill>
                  <a:srgbClr val="002060"/>
                </a:solidFill>
              </a:endParaRPr>
            </a:p>
          </p:txBody>
        </p:sp>
        <p:sp>
          <p:nvSpPr>
            <p:cNvPr id="25" name="TextBox 24">
              <a:extLst>
                <a:ext uri="{FF2B5EF4-FFF2-40B4-BE49-F238E27FC236}">
                  <a16:creationId xmlns:a16="http://schemas.microsoft.com/office/drawing/2014/main" id="{C47083AF-369A-4BFB-A923-86683FC2F30B}"/>
                </a:ext>
              </a:extLst>
            </p:cNvPr>
            <p:cNvSpPr txBox="1"/>
            <p:nvPr/>
          </p:nvSpPr>
          <p:spPr>
            <a:xfrm>
              <a:off x="7231310" y="4826745"/>
              <a:ext cx="541073" cy="257879"/>
            </a:xfrm>
            <a:prstGeom prst="rect">
              <a:avLst/>
            </a:prstGeom>
          </p:spPr>
          <p:txBody>
            <a:bodyPr wrap="square" lIns="0" tIns="0" rIns="0" bIns="0" rtlCol="0">
              <a:spAutoFit/>
            </a:bodyPr>
            <a:lstStyle/>
            <a:p>
              <a:pPr>
                <a:spcAft>
                  <a:spcPts val="600"/>
                </a:spcAft>
              </a:pPr>
              <a:r>
                <a:rPr lang="en-US" sz="900">
                  <a:solidFill>
                    <a:srgbClr val="002060"/>
                  </a:solidFill>
                </a:rPr>
                <a:t>VMware</a:t>
              </a:r>
              <a:br>
                <a:rPr lang="en-US" sz="900">
                  <a:solidFill>
                    <a:srgbClr val="002060"/>
                  </a:solidFill>
                </a:rPr>
              </a:br>
              <a:r>
                <a:rPr lang="en-US" sz="900">
                  <a:solidFill>
                    <a:srgbClr val="002060"/>
                  </a:solidFill>
                </a:rPr>
                <a:t>Cloud</a:t>
              </a:r>
              <a:endParaRPr lang="en-US" sz="1050">
                <a:solidFill>
                  <a:srgbClr val="002060"/>
                </a:solidFill>
              </a:endParaRPr>
            </a:p>
          </p:txBody>
        </p:sp>
        <p:sp>
          <p:nvSpPr>
            <p:cNvPr id="26" name="TextBox 25">
              <a:extLst>
                <a:ext uri="{FF2B5EF4-FFF2-40B4-BE49-F238E27FC236}">
                  <a16:creationId xmlns:a16="http://schemas.microsoft.com/office/drawing/2014/main" id="{0DDE3E31-3586-4A83-97E3-E86B1F391406}"/>
                </a:ext>
              </a:extLst>
            </p:cNvPr>
            <p:cNvSpPr txBox="1"/>
            <p:nvPr/>
          </p:nvSpPr>
          <p:spPr>
            <a:xfrm>
              <a:off x="7976267" y="3768042"/>
              <a:ext cx="452050" cy="257879"/>
            </a:xfrm>
            <a:prstGeom prst="rect">
              <a:avLst/>
            </a:prstGeom>
          </p:spPr>
          <p:txBody>
            <a:bodyPr wrap="square" lIns="0" tIns="0" rIns="0" bIns="0" rtlCol="0">
              <a:spAutoFit/>
            </a:bodyPr>
            <a:lstStyle/>
            <a:p>
              <a:pPr>
                <a:spcAft>
                  <a:spcPts val="600"/>
                </a:spcAft>
              </a:pPr>
              <a:r>
                <a:rPr lang="en-US" sz="900">
                  <a:solidFill>
                    <a:srgbClr val="002060"/>
                  </a:solidFill>
                </a:rPr>
                <a:t>Public</a:t>
              </a:r>
              <a:br>
                <a:rPr lang="en-US" sz="900">
                  <a:solidFill>
                    <a:srgbClr val="002060"/>
                  </a:solidFill>
                </a:rPr>
              </a:br>
              <a:r>
                <a:rPr lang="en-US" sz="900">
                  <a:solidFill>
                    <a:srgbClr val="002060"/>
                  </a:solidFill>
                </a:rPr>
                <a:t>Cloud</a:t>
              </a:r>
              <a:endParaRPr lang="en-US" sz="1050">
                <a:solidFill>
                  <a:srgbClr val="002060"/>
                </a:solidFill>
              </a:endParaRPr>
            </a:p>
          </p:txBody>
        </p:sp>
        <p:sp>
          <p:nvSpPr>
            <p:cNvPr id="27" name="TextBox 26">
              <a:extLst>
                <a:ext uri="{FF2B5EF4-FFF2-40B4-BE49-F238E27FC236}">
                  <a16:creationId xmlns:a16="http://schemas.microsoft.com/office/drawing/2014/main" id="{38748CB3-DE90-47C0-AB02-F0EB79AE1FE5}"/>
                </a:ext>
              </a:extLst>
            </p:cNvPr>
            <p:cNvSpPr txBox="1"/>
            <p:nvPr/>
          </p:nvSpPr>
          <p:spPr>
            <a:xfrm>
              <a:off x="7067543" y="2318633"/>
              <a:ext cx="738902" cy="128939"/>
            </a:xfrm>
            <a:prstGeom prst="rect">
              <a:avLst/>
            </a:prstGeom>
          </p:spPr>
          <p:txBody>
            <a:bodyPr wrap="square" lIns="0" tIns="0" rIns="0" bIns="0" rtlCol="0">
              <a:spAutoFit/>
            </a:bodyPr>
            <a:lstStyle/>
            <a:p>
              <a:pPr algn="ctr">
                <a:spcAft>
                  <a:spcPts val="600"/>
                </a:spcAft>
              </a:pPr>
              <a:r>
                <a:rPr lang="en-US" sz="900">
                  <a:solidFill>
                    <a:srgbClr val="002060"/>
                  </a:solidFill>
                </a:rPr>
                <a:t>Containers</a:t>
              </a:r>
              <a:endParaRPr lang="en-US" sz="1050">
                <a:solidFill>
                  <a:srgbClr val="002060"/>
                </a:solidFill>
              </a:endParaRPr>
            </a:p>
          </p:txBody>
        </p:sp>
        <p:sp>
          <p:nvSpPr>
            <p:cNvPr id="28" name="TextBox 27">
              <a:extLst>
                <a:ext uri="{FF2B5EF4-FFF2-40B4-BE49-F238E27FC236}">
                  <a16:creationId xmlns:a16="http://schemas.microsoft.com/office/drawing/2014/main" id="{8E793CDA-ECB7-4476-98B7-06F80929170A}"/>
                </a:ext>
              </a:extLst>
            </p:cNvPr>
            <p:cNvSpPr txBox="1"/>
            <p:nvPr/>
          </p:nvSpPr>
          <p:spPr>
            <a:xfrm>
              <a:off x="5804388" y="1648194"/>
              <a:ext cx="738902" cy="128939"/>
            </a:xfrm>
            <a:prstGeom prst="rect">
              <a:avLst/>
            </a:prstGeom>
          </p:spPr>
          <p:txBody>
            <a:bodyPr wrap="square" lIns="0" tIns="0" rIns="0" bIns="0" rtlCol="0">
              <a:spAutoFit/>
            </a:bodyPr>
            <a:lstStyle/>
            <a:p>
              <a:pPr algn="ctr">
                <a:spcAft>
                  <a:spcPts val="600"/>
                </a:spcAft>
              </a:pPr>
              <a:r>
                <a:rPr lang="en-US" sz="900">
                  <a:solidFill>
                    <a:srgbClr val="002060"/>
                  </a:solidFill>
                </a:rPr>
                <a:t>Apps</a:t>
              </a:r>
              <a:endParaRPr lang="en-US" sz="1050">
                <a:solidFill>
                  <a:srgbClr val="002060"/>
                </a:solidFill>
              </a:endParaRPr>
            </a:p>
          </p:txBody>
        </p:sp>
        <p:sp>
          <p:nvSpPr>
            <p:cNvPr id="29" name="TextBox 28">
              <a:extLst>
                <a:ext uri="{FF2B5EF4-FFF2-40B4-BE49-F238E27FC236}">
                  <a16:creationId xmlns:a16="http://schemas.microsoft.com/office/drawing/2014/main" id="{3A6F9BDE-6172-47D8-BE59-8A532B018C38}"/>
                </a:ext>
              </a:extLst>
            </p:cNvPr>
            <p:cNvSpPr txBox="1"/>
            <p:nvPr/>
          </p:nvSpPr>
          <p:spPr>
            <a:xfrm>
              <a:off x="5375826" y="3865671"/>
              <a:ext cx="1609324" cy="329512"/>
            </a:xfrm>
            <a:prstGeom prst="rect">
              <a:avLst/>
            </a:prstGeom>
          </p:spPr>
          <p:txBody>
            <a:bodyPr wrap="square" lIns="0" tIns="0" rIns="0" bIns="0" rtlCol="0">
              <a:spAutoFit/>
            </a:bodyPr>
            <a:lstStyle/>
            <a:p>
              <a:pPr algn="ctr">
                <a:spcAft>
                  <a:spcPts val="600"/>
                </a:spcAft>
              </a:pPr>
              <a:r>
                <a:rPr lang="en-US" sz="900" b="1" dirty="0">
                  <a:solidFill>
                    <a:srgbClr val="002060"/>
                  </a:solidFill>
                </a:rPr>
                <a:t>Unified Ops Platform</a:t>
              </a:r>
            </a:p>
            <a:p>
              <a:pPr algn="ctr">
                <a:spcAft>
                  <a:spcPts val="600"/>
                </a:spcAft>
              </a:pPr>
              <a:r>
                <a:rPr lang="en-US" sz="900" dirty="0">
                  <a:solidFill>
                    <a:srgbClr val="002060"/>
                  </a:solidFill>
                </a:rPr>
                <a:t>Powered by ML</a:t>
              </a:r>
              <a:endParaRPr lang="en-US" sz="1050" dirty="0">
                <a:solidFill>
                  <a:srgbClr val="002060"/>
                </a:solidFill>
              </a:endParaRPr>
            </a:p>
          </p:txBody>
        </p:sp>
        <p:cxnSp>
          <p:nvCxnSpPr>
            <p:cNvPr id="30" name="Connector: Elbow 29">
              <a:extLst>
                <a:ext uri="{FF2B5EF4-FFF2-40B4-BE49-F238E27FC236}">
                  <a16:creationId xmlns:a16="http://schemas.microsoft.com/office/drawing/2014/main" id="{CB7DBD15-5A62-4529-9D31-E2E433A79B0F}"/>
                </a:ext>
              </a:extLst>
            </p:cNvPr>
            <p:cNvCxnSpPr>
              <a:cxnSpLocks/>
            </p:cNvCxnSpPr>
            <p:nvPr/>
          </p:nvCxnSpPr>
          <p:spPr bwMode="gray">
            <a:xfrm rot="6180000" flipV="1">
              <a:off x="8459778" y="2978908"/>
              <a:ext cx="58147" cy="38132"/>
            </a:xfrm>
            <a:prstGeom prst="bentConnector3">
              <a:avLst>
                <a:gd name="adj1" fmla="val 45476"/>
              </a:avLst>
            </a:prstGeom>
            <a:ln w="19050">
              <a:solidFill>
                <a:srgbClr val="00C1D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2B6828C3-9CBF-48E0-86AF-F1D237DB324E}"/>
                </a:ext>
              </a:extLst>
            </p:cNvPr>
            <p:cNvCxnSpPr>
              <a:cxnSpLocks/>
            </p:cNvCxnSpPr>
            <p:nvPr/>
          </p:nvCxnSpPr>
          <p:spPr bwMode="gray">
            <a:xfrm rot="17520000" flipH="1" flipV="1">
              <a:off x="6654889" y="5767234"/>
              <a:ext cx="58147" cy="38132"/>
            </a:xfrm>
            <a:prstGeom prst="bentConnector3">
              <a:avLst>
                <a:gd name="adj1" fmla="val 129332"/>
              </a:avLst>
            </a:prstGeom>
            <a:ln w="19050">
              <a:solidFill>
                <a:srgbClr val="00C1D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9C3746DA-FDE7-4A30-B8AD-ADDB567F4E44}"/>
                </a:ext>
              </a:extLst>
            </p:cNvPr>
            <p:cNvCxnSpPr>
              <a:cxnSpLocks/>
            </p:cNvCxnSpPr>
            <p:nvPr/>
          </p:nvCxnSpPr>
          <p:spPr bwMode="gray">
            <a:xfrm rot="5400000" flipH="1" flipV="1">
              <a:off x="3777776" y="3716945"/>
              <a:ext cx="89070" cy="1"/>
            </a:xfrm>
            <a:prstGeom prst="bentConnector3">
              <a:avLst>
                <a:gd name="adj1" fmla="val 49998"/>
              </a:avLst>
            </a:prstGeom>
            <a:ln w="19050">
              <a:solidFill>
                <a:srgbClr val="00C1D5"/>
              </a:solidFill>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62D858AE-2326-7F20-9DA8-B2E52F4B0978}"/>
              </a:ext>
            </a:extLst>
          </p:cNvPr>
          <p:cNvGrpSpPr/>
          <p:nvPr/>
        </p:nvGrpSpPr>
        <p:grpSpPr>
          <a:xfrm>
            <a:off x="5925483" y="2095009"/>
            <a:ext cx="6258584" cy="3529829"/>
            <a:chOff x="5925483" y="1555210"/>
            <a:chExt cx="6258584" cy="3529829"/>
          </a:xfrm>
        </p:grpSpPr>
        <p:sp>
          <p:nvSpPr>
            <p:cNvPr id="141" name="Google Shape;3140;g53dc3c97af_0_920">
              <a:extLst>
                <a:ext uri="{FF2B5EF4-FFF2-40B4-BE49-F238E27FC236}">
                  <a16:creationId xmlns:a16="http://schemas.microsoft.com/office/drawing/2014/main" id="{6D3D54C2-3B1E-4483-93BC-73EE07BB642F}"/>
                </a:ext>
              </a:extLst>
            </p:cNvPr>
            <p:cNvSpPr/>
            <p:nvPr/>
          </p:nvSpPr>
          <p:spPr>
            <a:xfrm>
              <a:off x="6139358" y="1637544"/>
              <a:ext cx="5984431" cy="684188"/>
            </a:xfrm>
            <a:prstGeom prst="rect">
              <a:avLst/>
            </a:prstGeom>
            <a:noFill/>
            <a:ln>
              <a:noFill/>
            </a:ln>
          </p:spPr>
          <p:txBody>
            <a:bodyPr spcFirstLastPara="1" wrap="square" lIns="91329" tIns="45652" rIns="91329" bIns="45652" anchor="ctr" anchorCtr="0">
              <a:noAutofit/>
            </a:bodyPr>
            <a:lstStyle/>
            <a:p>
              <a:pPr defTabSz="913304">
                <a:buSzPts val="1200"/>
                <a:defRPr/>
              </a:pPr>
              <a:r>
                <a:rPr lang="en-US" sz="1600" b="1" dirty="0">
                  <a:solidFill>
                    <a:schemeClr val="tx2"/>
                  </a:solidFill>
                  <a:latin typeface="Metropolis"/>
                  <a:sym typeface="Proxima Nova"/>
                </a:rPr>
                <a:t>Continuous Performance Optimization</a:t>
              </a:r>
              <a:endParaRPr lang="en-US" sz="1799" dirty="0">
                <a:solidFill>
                  <a:schemeClr val="tx2"/>
                </a:solidFill>
              </a:endParaRPr>
            </a:p>
            <a:p>
              <a:pPr>
                <a:spcBef>
                  <a:spcPts val="300"/>
                </a:spcBef>
                <a:defRPr/>
              </a:pPr>
              <a:r>
                <a:rPr lang="en-US" sz="1400" dirty="0"/>
                <a:t>Assure </a:t>
              </a:r>
              <a:r>
                <a:rPr lang="en-US" sz="1400" dirty="0">
                  <a:solidFill>
                    <a:srgbClr val="717074"/>
                  </a:solidFill>
                </a:rPr>
                <a:t>performance </a:t>
              </a:r>
              <a:r>
                <a:rPr lang="en-US" sz="1400" dirty="0"/>
                <a:t>with</a:t>
              </a:r>
              <a:r>
                <a:rPr lang="en-US" sz="1400" dirty="0">
                  <a:solidFill>
                    <a:srgbClr val="717074"/>
                  </a:solidFill>
                </a:rPr>
                <a:t> automatic workload placement and balancing based on business and operational intent. </a:t>
              </a:r>
            </a:p>
          </p:txBody>
        </p:sp>
        <p:sp>
          <p:nvSpPr>
            <p:cNvPr id="143" name="Google Shape;3149;g53dc3c97af_0_920">
              <a:extLst>
                <a:ext uri="{FF2B5EF4-FFF2-40B4-BE49-F238E27FC236}">
                  <a16:creationId xmlns:a16="http://schemas.microsoft.com/office/drawing/2014/main" id="{127C8B9A-3798-4AC4-A5EC-9E4C654F42F3}"/>
                </a:ext>
              </a:extLst>
            </p:cNvPr>
            <p:cNvSpPr/>
            <p:nvPr/>
          </p:nvSpPr>
          <p:spPr>
            <a:xfrm>
              <a:off x="6152137" y="2562092"/>
              <a:ext cx="5825325" cy="683916"/>
            </a:xfrm>
            <a:prstGeom prst="rect">
              <a:avLst/>
            </a:prstGeom>
            <a:noFill/>
            <a:ln>
              <a:noFill/>
            </a:ln>
          </p:spPr>
          <p:txBody>
            <a:bodyPr spcFirstLastPara="1" wrap="square" lIns="91329" tIns="45652" rIns="91329" bIns="45652" anchor="ctr" anchorCtr="0">
              <a:noAutofit/>
            </a:bodyPr>
            <a:lstStyle/>
            <a:p>
              <a:pPr defTabSz="913304">
                <a:buSzPts val="1200"/>
                <a:defRPr/>
              </a:pPr>
              <a:r>
                <a:rPr lang="en-US" sz="1600" b="1">
                  <a:solidFill>
                    <a:schemeClr val="tx2"/>
                  </a:solidFill>
                  <a:latin typeface="Metropolis"/>
                  <a:sym typeface="Proxima Nova"/>
                </a:rPr>
                <a:t>Efficient Capacity &amp; Cost Management</a:t>
              </a:r>
            </a:p>
            <a:p>
              <a:pPr marL="0" lvl="4">
                <a:spcBef>
                  <a:spcPts val="300"/>
                </a:spcBef>
                <a:defRPr/>
              </a:pPr>
              <a:r>
                <a:rPr lang="en-US" sz="1400"/>
                <a:t>Run infrastructure for optimal consolidation, proactive planning, and procurement. </a:t>
              </a:r>
              <a:endParaRPr lang="en-US" sz="1400">
                <a:hlinkClick r:id="rId8"/>
              </a:endParaRPr>
            </a:p>
          </p:txBody>
        </p:sp>
        <p:sp>
          <p:nvSpPr>
            <p:cNvPr id="142" name="Google Shape;3146;g53dc3c97af_0_920">
              <a:extLst>
                <a:ext uri="{FF2B5EF4-FFF2-40B4-BE49-F238E27FC236}">
                  <a16:creationId xmlns:a16="http://schemas.microsoft.com/office/drawing/2014/main" id="{A50BD0A6-C332-47CD-B014-DFFE651871F1}"/>
                </a:ext>
              </a:extLst>
            </p:cNvPr>
            <p:cNvSpPr/>
            <p:nvPr/>
          </p:nvSpPr>
          <p:spPr>
            <a:xfrm>
              <a:off x="6157182" y="3499853"/>
              <a:ext cx="5762557" cy="684188"/>
            </a:xfrm>
            <a:prstGeom prst="rect">
              <a:avLst/>
            </a:prstGeom>
            <a:noFill/>
            <a:ln>
              <a:noFill/>
            </a:ln>
          </p:spPr>
          <p:txBody>
            <a:bodyPr spcFirstLastPara="1" wrap="square" lIns="91329" tIns="45652" rIns="91329" bIns="45652" anchor="ctr" anchorCtr="0">
              <a:noAutofit/>
            </a:bodyPr>
            <a:lstStyle/>
            <a:p>
              <a:pPr defTabSz="913304">
                <a:buSzPts val="1200"/>
                <a:defRPr/>
              </a:pPr>
              <a:r>
                <a:rPr lang="en-US" sz="1600" b="1">
                  <a:solidFill>
                    <a:schemeClr val="tx2"/>
                  </a:solidFill>
                  <a:latin typeface="Metropolis"/>
                  <a:sym typeface="Proxima Nova"/>
                </a:rPr>
                <a:t>App-Aware Intelligent Remediation</a:t>
              </a:r>
            </a:p>
            <a:p>
              <a:pPr>
                <a:spcBef>
                  <a:spcPts val="300"/>
                </a:spcBef>
                <a:defRPr/>
              </a:pPr>
              <a:r>
                <a:rPr lang="en-US" sz="1400"/>
                <a:t>Predict, prevent, and troubleshoot across VMware Cloud and multi-clouds, from applications to infrastructure.</a:t>
              </a:r>
              <a:endParaRPr lang="en-US" sz="1400">
                <a:hlinkClick r:id="rId9"/>
              </a:endParaRPr>
            </a:p>
          </p:txBody>
        </p:sp>
        <p:sp>
          <p:nvSpPr>
            <p:cNvPr id="144" name="Google Shape;3146;g53dc3c97af_0_920">
              <a:extLst>
                <a:ext uri="{FF2B5EF4-FFF2-40B4-BE49-F238E27FC236}">
                  <a16:creationId xmlns:a16="http://schemas.microsoft.com/office/drawing/2014/main" id="{D3206F3D-D4A9-4C40-8F4B-7A90119AF43F}"/>
                </a:ext>
              </a:extLst>
            </p:cNvPr>
            <p:cNvSpPr/>
            <p:nvPr/>
          </p:nvSpPr>
          <p:spPr>
            <a:xfrm>
              <a:off x="6190211" y="4400851"/>
              <a:ext cx="5825324" cy="684188"/>
            </a:xfrm>
            <a:prstGeom prst="rect">
              <a:avLst/>
            </a:prstGeom>
            <a:noFill/>
            <a:ln>
              <a:noFill/>
            </a:ln>
          </p:spPr>
          <p:txBody>
            <a:bodyPr spcFirstLastPara="1" wrap="square" lIns="91329" tIns="45652" rIns="91329" bIns="45652" anchor="ctr" anchorCtr="0">
              <a:noAutofit/>
            </a:bodyPr>
            <a:lstStyle/>
            <a:p>
              <a:pPr defTabSz="913304">
                <a:buSzPts val="1200"/>
                <a:defRPr/>
              </a:pPr>
              <a:r>
                <a:rPr lang="en-US" sz="1600" b="1">
                  <a:solidFill>
                    <a:schemeClr val="tx2"/>
                  </a:solidFill>
                  <a:latin typeface="Metropolis"/>
                  <a:sym typeface="Proxima Nova"/>
                </a:rPr>
                <a:t>Integrated Configuration &amp; Compliance </a:t>
              </a:r>
            </a:p>
            <a:p>
              <a:pPr>
                <a:spcBef>
                  <a:spcPts val="300"/>
                </a:spcBef>
                <a:defRPr/>
              </a:pPr>
              <a:r>
                <a:rPr lang="en-US" sz="1400"/>
                <a:t>Reduce risk and enforce IT and regulatory standards with integrated compliance and automated remediation.</a:t>
              </a:r>
              <a:endParaRPr lang="en-US" sz="1400">
                <a:hlinkClick r:id="rId10"/>
              </a:endParaRPr>
            </a:p>
          </p:txBody>
        </p:sp>
        <p:cxnSp>
          <p:nvCxnSpPr>
            <p:cNvPr id="154" name="Straight Connector 153">
              <a:extLst>
                <a:ext uri="{FF2B5EF4-FFF2-40B4-BE49-F238E27FC236}">
                  <a16:creationId xmlns:a16="http://schemas.microsoft.com/office/drawing/2014/main" id="{5C75102F-4246-4908-8F5C-8B8DAD281DE3}"/>
                </a:ext>
                <a:ext uri="{C183D7F6-B498-43B3-948B-1728B52AA6E4}">
                  <adec:decorative xmlns:adec="http://schemas.microsoft.com/office/drawing/2017/decorative" val="1"/>
                </a:ext>
              </a:extLst>
            </p:cNvPr>
            <p:cNvCxnSpPr>
              <a:cxnSpLocks/>
            </p:cNvCxnSpPr>
            <p:nvPr/>
          </p:nvCxnSpPr>
          <p:spPr bwMode="gray">
            <a:xfrm>
              <a:off x="5925483" y="1555210"/>
              <a:ext cx="6258584" cy="0"/>
            </a:xfrm>
            <a:prstGeom prst="line">
              <a:avLst/>
            </a:prstGeom>
            <a:ln w="28575">
              <a:solidFill>
                <a:schemeClr val="accent2"/>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952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74E112-54FA-425D-85A6-61747B251AE9}"/>
              </a:ext>
            </a:extLst>
          </p:cNvPr>
          <p:cNvSpPr>
            <a:spLocks noGrp="1"/>
          </p:cNvSpPr>
          <p:nvPr>
            <p:ph type="title"/>
          </p:nvPr>
        </p:nvSpPr>
        <p:spPr/>
        <p:txBody>
          <a:bodyPr/>
          <a:lstStyle/>
          <a:p>
            <a:r>
              <a:rPr lang="en-US" dirty="0"/>
              <a:t>Self-Driving Operations with VMware Aria Operations</a:t>
            </a:r>
          </a:p>
        </p:txBody>
      </p:sp>
      <p:pic>
        <p:nvPicPr>
          <p:cNvPr id="7" name="Content Placeholder 5" descr="Graphical user interface, application&#10;&#10;Description automatically generated">
            <a:extLst>
              <a:ext uri="{FF2B5EF4-FFF2-40B4-BE49-F238E27FC236}">
                <a16:creationId xmlns:a16="http://schemas.microsoft.com/office/drawing/2014/main" id="{B423D853-24FD-8F5A-E0EF-21868427EF7E}"/>
              </a:ext>
            </a:extLst>
          </p:cNvPr>
          <p:cNvPicPr>
            <a:picLocks noChangeAspect="1"/>
          </p:cNvPicPr>
          <p:nvPr/>
        </p:nvPicPr>
        <p:blipFill>
          <a:blip r:embed="rId3"/>
          <a:stretch>
            <a:fillRect/>
          </a:stretch>
        </p:blipFill>
        <p:spPr>
          <a:xfrm>
            <a:off x="121888" y="793751"/>
            <a:ext cx="11999483" cy="5651498"/>
          </a:xfrm>
          <a:prstGeom prst="rect">
            <a:avLst/>
          </a:prstGeom>
        </p:spPr>
      </p:pic>
    </p:spTree>
    <p:extLst>
      <p:ext uri="{BB962C8B-B14F-4D97-AF65-F5344CB8AC3E}">
        <p14:creationId xmlns:p14="http://schemas.microsoft.com/office/powerpoint/2010/main" val="268071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6F2364-4E82-B348-8AB1-27EF7C4089B6}"/>
              </a:ext>
            </a:extLst>
          </p:cNvPr>
          <p:cNvSpPr>
            <a:spLocks noGrp="1"/>
          </p:cNvSpPr>
          <p:nvPr>
            <p:ph type="body" sz="quarter" idx="12"/>
          </p:nvPr>
        </p:nvSpPr>
        <p:spPr/>
        <p:txBody>
          <a:bodyPr/>
          <a:lstStyle/>
          <a:p>
            <a:r>
              <a:rPr lang="en-US" dirty="0"/>
              <a:t>Show me how it works</a:t>
            </a:r>
          </a:p>
          <a:p>
            <a:r>
              <a:rPr lang="en-US" sz="2400" dirty="0"/>
              <a:t>VMware Aria Operations Demo</a:t>
            </a:r>
          </a:p>
        </p:txBody>
      </p:sp>
      <p:pic>
        <p:nvPicPr>
          <p:cNvPr id="5" name="Graphic 4">
            <a:extLst>
              <a:ext uri="{FF2B5EF4-FFF2-40B4-BE49-F238E27FC236}">
                <a16:creationId xmlns:a16="http://schemas.microsoft.com/office/drawing/2014/main" id="{A8B9931A-55B7-144D-80F7-E24FDB36391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660" t="8641" r="36603" b="50000"/>
          <a:stretch/>
        </p:blipFill>
        <p:spPr>
          <a:xfrm>
            <a:off x="7813431" y="2063853"/>
            <a:ext cx="2684584" cy="2671676"/>
          </a:xfrm>
          <a:prstGeom prst="rect">
            <a:avLst/>
          </a:prstGeom>
        </p:spPr>
      </p:pic>
    </p:spTree>
    <p:extLst>
      <p:ext uri="{BB962C8B-B14F-4D97-AF65-F5344CB8AC3E}">
        <p14:creationId xmlns:p14="http://schemas.microsoft.com/office/powerpoint/2010/main" val="387172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VMware Light Template 2022" id="{D1228D2F-9166-0148-8F38-691C8BB06C62}" vid="{89B5E0E6-B854-9648-A306-E34FCEA95D6A}"/>
    </a:ext>
  </a:extLst>
</a:theme>
</file>

<file path=ppt/theme/theme2.xml><?xml version="1.0" encoding="utf-8"?>
<a:theme xmlns:a="http://schemas.openxmlformats.org/drawingml/2006/main" name="VMWX_2022">
  <a:themeElements>
    <a:clrScheme name="Custom 3">
      <a:dk1>
        <a:srgbClr val="F2F2F2"/>
      </a:dk1>
      <a:lt1>
        <a:srgbClr val="041032"/>
      </a:lt1>
      <a:dk2>
        <a:srgbClr val="FFFFFF"/>
      </a:dk2>
      <a:lt2>
        <a:srgbClr val="0033C5"/>
      </a:lt2>
      <a:accent1>
        <a:srgbClr val="00C3FF"/>
      </a:accent1>
      <a:accent2>
        <a:srgbClr val="06CAAD"/>
      </a:accent2>
      <a:accent3>
        <a:srgbClr val="B3E81F"/>
      </a:accent3>
      <a:accent4>
        <a:srgbClr val="78BE20"/>
      </a:accent4>
      <a:accent5>
        <a:srgbClr val="7F35B2"/>
      </a:accent5>
      <a:accent6>
        <a:srgbClr val="BA5AFF"/>
      </a:accent6>
      <a:hlink>
        <a:srgbClr val="06CAAD"/>
      </a:hlink>
      <a:folHlink>
        <a:srgbClr val="0033C5"/>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a:spcAft>
            <a:spcPts val="600"/>
          </a:spcAft>
          <a:defRPr sz="1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100000"/>
          </a:lnSpc>
          <a:defRPr sz="1400" dirty="0" err="1" smtClean="0">
            <a:solidFill>
              <a:schemeClr val="tx2"/>
            </a:solidFill>
          </a:defRPr>
        </a:defPPr>
      </a:lstStyle>
    </a:txDef>
  </a:objectDefaults>
  <a:extraClrSchemeLst/>
  <a:custClrLst>
    <a:custClr name="Sunshine">
      <a:srgbClr val="F7C22B"/>
    </a:custClr>
    <a:custClr name="Grapefruit">
      <a:srgbClr val="FF7664"/>
    </a:custClr>
    <a:custClr name="Tangerine">
      <a:srgbClr val="EC7700"/>
    </a:custClr>
    <a:custClr name="Crimson">
      <a:srgbClr val="9F2842"/>
    </a:custClr>
    <a:custClr name="Aqua">
      <a:srgbClr val="00C1D5"/>
    </a:custClr>
    <a:custClr name="Night">
      <a:srgbClr val="001559"/>
    </a:custClr>
    <a:custClr name="Black">
      <a:srgbClr val="000000"/>
    </a:custClr>
  </a:custClrLst>
  <a:extLst>
    <a:ext uri="{05A4C25C-085E-4340-85A3-A5531E510DB2}">
      <thm15:themeFamily xmlns:thm15="http://schemas.microsoft.com/office/thememl/2012/main" name="VMWX_2022" id="{6FA322DE-5A47-4A3B-A4AE-5AB9EA8379BC}" vid="{66433938-936F-4309-8E25-56206AE33BEF}"/>
    </a:ext>
  </a:ext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VMware_white_16x9</Template>
  <TotalTime>24813</TotalTime>
  <Words>3478</Words>
  <Application>Microsoft Office PowerPoint</Application>
  <PresentationFormat>Custom</PresentationFormat>
  <Paragraphs>362</Paragraphs>
  <Slides>22</Slides>
  <Notes>13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22</vt:i4>
      </vt:variant>
    </vt:vector>
  </HeadingPairs>
  <TitlesOfParts>
    <vt:vector size="37" baseType="lpstr">
      <vt:lpstr>Arial</vt:lpstr>
      <vt:lpstr>Calibri</vt:lpstr>
      <vt:lpstr>Camphor Std</vt:lpstr>
      <vt:lpstr>Consolas</vt:lpstr>
      <vt:lpstr>Metropolis</vt:lpstr>
      <vt:lpstr>Metropolis Extra Light</vt:lpstr>
      <vt:lpstr>Metropolis Light</vt:lpstr>
      <vt:lpstr>Metropolis Semi Bold</vt:lpstr>
      <vt:lpstr>metropolislight</vt:lpstr>
      <vt:lpstr>Open Sans</vt:lpstr>
      <vt:lpstr>Symbol</vt:lpstr>
      <vt:lpstr>System Font Regular</vt:lpstr>
      <vt:lpstr>Times New Roman</vt:lpstr>
      <vt:lpstr>VMware_white_16x9</vt:lpstr>
      <vt:lpstr>VMWX_2022</vt:lpstr>
      <vt:lpstr>VMware Aria Operations</vt:lpstr>
      <vt:lpstr>Challenges with Operations Management</vt:lpstr>
      <vt:lpstr>Building Your Pathway to Unparalleled Operations</vt:lpstr>
      <vt:lpstr>What does good look like?</vt:lpstr>
      <vt:lpstr>Introducing VMware Aria:  a management solution for multi-cloud</vt:lpstr>
      <vt:lpstr>Three Vectors of VMware Aria Operations Innovation</vt:lpstr>
      <vt:lpstr>VMware Aria Operations Core Capabilities</vt:lpstr>
      <vt:lpstr>Self-Driving Operations with VMware Aria Operations</vt:lpstr>
      <vt:lpstr>PowerPoint Presentation</vt:lpstr>
      <vt:lpstr>Intent-Driven Continuous Performance Optimization</vt:lpstr>
      <vt:lpstr>Capacity</vt:lpstr>
      <vt:lpstr>Cost</vt:lpstr>
      <vt:lpstr>Troubleshooting</vt:lpstr>
      <vt:lpstr>Compliance</vt:lpstr>
      <vt:lpstr>Expanding Unmatched Operations</vt:lpstr>
      <vt:lpstr>Open Ecosystem Integrations</vt:lpstr>
      <vt:lpstr>Monitor Public Clouds in VMware Aria Operations</vt:lpstr>
      <vt:lpstr>VMware Cloud Management Recognized by the Industry</vt:lpstr>
      <vt:lpstr>PowerPoint Presentation</vt:lpstr>
      <vt:lpstr>PowerPoint Presentation</vt:lpstr>
      <vt:lpstr>Learn More from Great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Aria Operations</dc:title>
  <dc:creator>Peter Haagenson</dc:creator>
  <cp:lastModifiedBy>Bengt Gronas</cp:lastModifiedBy>
  <cp:revision>2</cp:revision>
  <dcterms:created xsi:type="dcterms:W3CDTF">2022-09-12T15:48:03Z</dcterms:created>
  <dcterms:modified xsi:type="dcterms:W3CDTF">2023-09-25T19:48:26Z</dcterms:modified>
</cp:coreProperties>
</file>